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8a635e164347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c9b6ed2bd54a31"/>
  </p:sldMasterIdLst>
  <p:sldIdLst>
    <p:sldId xmlns:r="http://schemas.openxmlformats.org/officeDocument/2006/relationships" id="256" r:id="Rbe2f3fb7903e4038"/>
    <p:sldId xmlns:r="http://schemas.openxmlformats.org/officeDocument/2006/relationships" id="257" r:id="R87c6eb66452c4ab8"/>
    <p:sldId xmlns:r="http://schemas.openxmlformats.org/officeDocument/2006/relationships" id="258" r:id="R89c43338334f4d0a"/>
    <p:sldId xmlns:r="http://schemas.openxmlformats.org/officeDocument/2006/relationships" id="259" r:id="Rfc865f40a0ad423c"/>
    <p:sldId xmlns:r="http://schemas.openxmlformats.org/officeDocument/2006/relationships" id="260" r:id="Re372edeb69e542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9b6ed2bd54a31" /><Relationship Type="http://schemas.openxmlformats.org/officeDocument/2006/relationships/slide" Target="/ppt/slides/slide1.xml" Id="Rbe2f3fb7903e4038" /><Relationship Type="http://schemas.openxmlformats.org/officeDocument/2006/relationships/slide" Target="/ppt/slides/slide2.xml" Id="R87c6eb66452c4ab8" /><Relationship Type="http://schemas.openxmlformats.org/officeDocument/2006/relationships/slide" Target="/ppt/slides/slide3.xml" Id="R89c43338334f4d0a" /><Relationship Type="http://schemas.openxmlformats.org/officeDocument/2006/relationships/slide" Target="/ppt/slides/slide4.xml" Id="Rfc865f40a0ad423c" /><Relationship Type="http://schemas.openxmlformats.org/officeDocument/2006/relationships/slide" Target="/ppt/slides/slide5.xml" Id="Re372edeb69e542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621c2a8bd247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9550715fa4473" /><Relationship Type="http://schemas.openxmlformats.org/officeDocument/2006/relationships/theme" Target="/ppt/slideMasters/theme/theme1.xml" Id="R30b2b0f4c8104e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29550715fa44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b8e20fe564b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33b0febae47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5a23f06254c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cf7ec9ea046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bda32177249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AUTOKOSMETIKK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AUTOKOSMETIKK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