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446e7e787e44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3a67911ca14a0c"/>
  </p:sldMasterIdLst>
  <p:sldIdLst>
    <p:sldId xmlns:r="http://schemas.openxmlformats.org/officeDocument/2006/relationships" id="256" r:id="R4094b84b123a4ce2"/>
    <p:sldId xmlns:r="http://schemas.openxmlformats.org/officeDocument/2006/relationships" id="257" r:id="R09a76809dfd047d8"/>
    <p:sldId xmlns:r="http://schemas.openxmlformats.org/officeDocument/2006/relationships" id="258" r:id="R43a2c8ef0a3543be"/>
    <p:sldId xmlns:r="http://schemas.openxmlformats.org/officeDocument/2006/relationships" id="259" r:id="R59debc1c4c354873"/>
    <p:sldId xmlns:r="http://schemas.openxmlformats.org/officeDocument/2006/relationships" id="260" r:id="Rf5b75981dfd54f5a"/>
    <p:sldId xmlns:r="http://schemas.openxmlformats.org/officeDocument/2006/relationships" id="261" r:id="Re0fbcbce0b8f483d"/>
    <p:sldId xmlns:r="http://schemas.openxmlformats.org/officeDocument/2006/relationships" id="262" r:id="R3021c068a9954f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3a67911ca14a0c" /><Relationship Type="http://schemas.openxmlformats.org/officeDocument/2006/relationships/slide" Target="/ppt/slides/slide1.xml" Id="R4094b84b123a4ce2" /><Relationship Type="http://schemas.openxmlformats.org/officeDocument/2006/relationships/slide" Target="/ppt/slides/slide2.xml" Id="R09a76809dfd047d8" /><Relationship Type="http://schemas.openxmlformats.org/officeDocument/2006/relationships/slide" Target="/ppt/slides/slide3.xml" Id="R43a2c8ef0a3543be" /><Relationship Type="http://schemas.openxmlformats.org/officeDocument/2006/relationships/slide" Target="/ppt/slides/slide4.xml" Id="R59debc1c4c354873" /><Relationship Type="http://schemas.openxmlformats.org/officeDocument/2006/relationships/slide" Target="/ppt/slides/slide5.xml" Id="Rf5b75981dfd54f5a" /><Relationship Type="http://schemas.openxmlformats.org/officeDocument/2006/relationships/slide" Target="/ppt/slides/slide6.xml" Id="Re0fbcbce0b8f483d" /><Relationship Type="http://schemas.openxmlformats.org/officeDocument/2006/relationships/slide" Target="/ppt/slides/slide7.xml" Id="R3021c068a9954f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b7dd19429c4e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e6319756734aff" /><Relationship Type="http://schemas.openxmlformats.org/officeDocument/2006/relationships/theme" Target="/ppt/slideMasters/theme/theme1.xml" Id="Rd2b5d96787654d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e6319756734a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26f96c4af34c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9dbacef80746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a0a1bbbdcf42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927166062c41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b205f1c3c447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2aa5cdcfe1496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3fab7182ee40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JOLIMA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JOLIMA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JOLIMA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JOLIMA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JOLIMA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JOLIMA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14 535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2 293 654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2 400 717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JOLIMA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KRISTEL MATT FINSTAD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ERIK FINSTAD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JOLIMA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Holtegata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98 28 52 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kristel@finstad.net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997 609 727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JOLIMA AS</a:t>
            </a:r>
          </a:p>
        </p:txBody>
      </p:sp>
    </p:spTree>
  </p:cSld>
  <p:clrMapOvr>
    <a:masterClrMapping xmlns:a="http://schemas.openxmlformats.org/drawingml/2006/main"/>
  </p:clrMapOvr>
</p:sld>
</file>