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b34776e4ec46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0bbe7e1b564508"/>
  </p:sldMasterIdLst>
  <p:sldIdLst>
    <p:sldId xmlns:r="http://schemas.openxmlformats.org/officeDocument/2006/relationships" id="256" r:id="R924e90b546474995"/>
    <p:sldId xmlns:r="http://schemas.openxmlformats.org/officeDocument/2006/relationships" id="257" r:id="R4c247d9f75ba42da"/>
    <p:sldId xmlns:r="http://schemas.openxmlformats.org/officeDocument/2006/relationships" id="258" r:id="R2927024bcdb54a93"/>
    <p:sldId xmlns:r="http://schemas.openxmlformats.org/officeDocument/2006/relationships" id="259" r:id="R65c756a1f00a46d4"/>
    <p:sldId xmlns:r="http://schemas.openxmlformats.org/officeDocument/2006/relationships" id="260" r:id="Rf664dce1357a4f5c"/>
    <p:sldId xmlns:r="http://schemas.openxmlformats.org/officeDocument/2006/relationships" id="261" r:id="R23dd7d14d18e45b2"/>
    <p:sldId xmlns:r="http://schemas.openxmlformats.org/officeDocument/2006/relationships" id="262" r:id="Rfb31196fbaa846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0bbe7e1b564508" /><Relationship Type="http://schemas.openxmlformats.org/officeDocument/2006/relationships/slide" Target="/ppt/slides/slide1.xml" Id="R924e90b546474995" /><Relationship Type="http://schemas.openxmlformats.org/officeDocument/2006/relationships/slide" Target="/ppt/slides/slide2.xml" Id="R4c247d9f75ba42da" /><Relationship Type="http://schemas.openxmlformats.org/officeDocument/2006/relationships/slide" Target="/ppt/slides/slide3.xml" Id="R2927024bcdb54a93" /><Relationship Type="http://schemas.openxmlformats.org/officeDocument/2006/relationships/slide" Target="/ppt/slides/slide4.xml" Id="R65c756a1f00a46d4" /><Relationship Type="http://schemas.openxmlformats.org/officeDocument/2006/relationships/slide" Target="/ppt/slides/slide5.xml" Id="Rf664dce1357a4f5c" /><Relationship Type="http://schemas.openxmlformats.org/officeDocument/2006/relationships/slide" Target="/ppt/slides/slide6.xml" Id="R23dd7d14d18e45b2" /><Relationship Type="http://schemas.openxmlformats.org/officeDocument/2006/relationships/slide" Target="/ppt/slides/slide7.xml" Id="Rfb31196fbaa846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08fc0376df44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a001b88064c78" /><Relationship Type="http://schemas.openxmlformats.org/officeDocument/2006/relationships/theme" Target="/ppt/slideMasters/theme/theme1.xml" Id="Rb16b5efce4f249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8a001b88064c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29f7df59d45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c321ce7bc42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74e26067c4a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4560ac46e40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fa5ee254f44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d559fecda49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d34a2f84244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CFU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CFU HOLDING AS ble etablert [år] og holder til i Eidsvågneset.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−209 293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555 618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12 747 033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12 853 893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KNUT FUGLSETH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5101 Eidsvågneset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997 489 403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CFU HOLDING AS</a:t>
            </a:r>
          </a:p>
        </p:txBody>
      </p:sp>
    </p:spTree>
  </p:cSld>
  <p:clrMapOvr>
    <a:masterClrMapping xmlns:a="http://schemas.openxmlformats.org/drawingml/2006/main"/>
  </p:clrMapOvr>
</p:sld>
</file>