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e0e24459d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769432192474b"/>
  </p:sldMasterIdLst>
  <p:sldIdLst>
    <p:sldId xmlns:r="http://schemas.openxmlformats.org/officeDocument/2006/relationships" id="256" r:id="Rd76d38f105f44557"/>
    <p:sldId xmlns:r="http://schemas.openxmlformats.org/officeDocument/2006/relationships" id="257" r:id="R39362095af4540b5"/>
    <p:sldId xmlns:r="http://schemas.openxmlformats.org/officeDocument/2006/relationships" id="258" r:id="R54d075169f384ab5"/>
    <p:sldId xmlns:r="http://schemas.openxmlformats.org/officeDocument/2006/relationships" id="259" r:id="R00feb1e774524048"/>
    <p:sldId xmlns:r="http://schemas.openxmlformats.org/officeDocument/2006/relationships" id="260" r:id="R5dcf521ffbec4575"/>
    <p:sldId xmlns:r="http://schemas.openxmlformats.org/officeDocument/2006/relationships" id="261" r:id="R7fe0ce0943da43de"/>
    <p:sldId xmlns:r="http://schemas.openxmlformats.org/officeDocument/2006/relationships" id="262" r:id="Raf55f79300544d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769432192474b" /><Relationship Type="http://schemas.openxmlformats.org/officeDocument/2006/relationships/slide" Target="/ppt/slides/slide1.xml" Id="Rd76d38f105f44557" /><Relationship Type="http://schemas.openxmlformats.org/officeDocument/2006/relationships/slide" Target="/ppt/slides/slide2.xml" Id="R39362095af4540b5" /><Relationship Type="http://schemas.openxmlformats.org/officeDocument/2006/relationships/slide" Target="/ppt/slides/slide3.xml" Id="R54d075169f384ab5" /><Relationship Type="http://schemas.openxmlformats.org/officeDocument/2006/relationships/slide" Target="/ppt/slides/slide4.xml" Id="R00feb1e774524048" /><Relationship Type="http://schemas.openxmlformats.org/officeDocument/2006/relationships/slide" Target="/ppt/slides/slide5.xml" Id="R5dcf521ffbec4575" /><Relationship Type="http://schemas.openxmlformats.org/officeDocument/2006/relationships/slide" Target="/ppt/slides/slide6.xml" Id="R7fe0ce0943da43de" /><Relationship Type="http://schemas.openxmlformats.org/officeDocument/2006/relationships/slide" Target="/ppt/slides/slide7.xml" Id="Raf55f79300544d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f124341ca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77de98bb84082" /><Relationship Type="http://schemas.openxmlformats.org/officeDocument/2006/relationships/theme" Target="/ppt/slideMasters/theme/theme1.xml" Id="R63f3ab0244c2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77de98bb8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188a34f14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026f8984b44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f92c3ac4a4a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5d23f8c92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9ecbd315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dfe7a6f3e44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f7e2de593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SØR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431 447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