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baa6ddd1a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86773521e4e14"/>
  </p:sldMasterIdLst>
  <p:sldIdLst>
    <p:sldId xmlns:r="http://schemas.openxmlformats.org/officeDocument/2006/relationships" id="256" r:id="Reface0f64a4c47b2"/>
    <p:sldId xmlns:r="http://schemas.openxmlformats.org/officeDocument/2006/relationships" id="257" r:id="R1842ceafc90947f9"/>
    <p:sldId xmlns:r="http://schemas.openxmlformats.org/officeDocument/2006/relationships" id="258" r:id="R4c818c4dd4104ca4"/>
    <p:sldId xmlns:r="http://schemas.openxmlformats.org/officeDocument/2006/relationships" id="259" r:id="R691ce10bff5d4c4a"/>
    <p:sldId xmlns:r="http://schemas.openxmlformats.org/officeDocument/2006/relationships" id="260" r:id="R71bfebbacde145f9"/>
    <p:sldId xmlns:r="http://schemas.openxmlformats.org/officeDocument/2006/relationships" id="261" r:id="Rc698073199704785"/>
    <p:sldId xmlns:r="http://schemas.openxmlformats.org/officeDocument/2006/relationships" id="262" r:id="R94f636fe791241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86773521e4e14" /><Relationship Type="http://schemas.openxmlformats.org/officeDocument/2006/relationships/slide" Target="/ppt/slides/slide1.xml" Id="Reface0f64a4c47b2" /><Relationship Type="http://schemas.openxmlformats.org/officeDocument/2006/relationships/slide" Target="/ppt/slides/slide2.xml" Id="R1842ceafc90947f9" /><Relationship Type="http://schemas.openxmlformats.org/officeDocument/2006/relationships/slide" Target="/ppt/slides/slide3.xml" Id="R4c818c4dd4104ca4" /><Relationship Type="http://schemas.openxmlformats.org/officeDocument/2006/relationships/slide" Target="/ppt/slides/slide4.xml" Id="R691ce10bff5d4c4a" /><Relationship Type="http://schemas.openxmlformats.org/officeDocument/2006/relationships/slide" Target="/ppt/slides/slide5.xml" Id="R71bfebbacde145f9" /><Relationship Type="http://schemas.openxmlformats.org/officeDocument/2006/relationships/slide" Target="/ppt/slides/slide6.xml" Id="Rc698073199704785" /><Relationship Type="http://schemas.openxmlformats.org/officeDocument/2006/relationships/slide" Target="/ppt/slides/slide7.xml" Id="R94f636fe791241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e0563f409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0cdbab1dc4a5b" /><Relationship Type="http://schemas.openxmlformats.org/officeDocument/2006/relationships/theme" Target="/ppt/slideMasters/theme/theme1.xml" Id="Rfbaf055d52cf46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60cdbab1dc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3b2b525ce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8dbb9119f47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2b755b2c2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6bbe43cde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3ae6cef2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116d65aaa46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bdf5287a54c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BYGG AS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18 908 910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7 662 744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RAMSLAND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Eidsåvegen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997 411 064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BYGG AS</a:t>
            </a:r>
          </a:p>
        </p:txBody>
      </p:sp>
    </p:spTree>
  </p:cSld>
  <p:clrMapOvr>
    <a:masterClrMapping xmlns:a="http://schemas.openxmlformats.org/drawingml/2006/main"/>
  </p:clrMapOvr>
</p:sld>
</file>