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bc4fc693240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c933ef0bd4ea7"/>
  </p:sldMasterIdLst>
  <p:sldIdLst>
    <p:sldId xmlns:r="http://schemas.openxmlformats.org/officeDocument/2006/relationships" id="256" r:id="R3f09592fff604a90"/>
    <p:sldId xmlns:r="http://schemas.openxmlformats.org/officeDocument/2006/relationships" id="257" r:id="Ree826a8d137d43ef"/>
    <p:sldId xmlns:r="http://schemas.openxmlformats.org/officeDocument/2006/relationships" id="258" r:id="Re8301a74c28f4346"/>
    <p:sldId xmlns:r="http://schemas.openxmlformats.org/officeDocument/2006/relationships" id="259" r:id="Rbfda9360c5a840f4"/>
    <p:sldId xmlns:r="http://schemas.openxmlformats.org/officeDocument/2006/relationships" id="260" r:id="Rd919c83e180e4726"/>
    <p:sldId xmlns:r="http://schemas.openxmlformats.org/officeDocument/2006/relationships" id="261" r:id="Rc539442e56584fd8"/>
    <p:sldId xmlns:r="http://schemas.openxmlformats.org/officeDocument/2006/relationships" id="262" r:id="R02d3c2bae029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c933ef0bd4ea7" /><Relationship Type="http://schemas.openxmlformats.org/officeDocument/2006/relationships/slide" Target="/ppt/slides/slide1.xml" Id="R3f09592fff604a90" /><Relationship Type="http://schemas.openxmlformats.org/officeDocument/2006/relationships/slide" Target="/ppt/slides/slide2.xml" Id="Ree826a8d137d43ef" /><Relationship Type="http://schemas.openxmlformats.org/officeDocument/2006/relationships/slide" Target="/ppt/slides/slide3.xml" Id="Re8301a74c28f4346" /><Relationship Type="http://schemas.openxmlformats.org/officeDocument/2006/relationships/slide" Target="/ppt/slides/slide4.xml" Id="Rbfda9360c5a840f4" /><Relationship Type="http://schemas.openxmlformats.org/officeDocument/2006/relationships/slide" Target="/ppt/slides/slide5.xml" Id="Rd919c83e180e4726" /><Relationship Type="http://schemas.openxmlformats.org/officeDocument/2006/relationships/slide" Target="/ppt/slides/slide6.xml" Id="Rc539442e56584fd8" /><Relationship Type="http://schemas.openxmlformats.org/officeDocument/2006/relationships/slide" Target="/ppt/slides/slide7.xml" Id="R02d3c2bae029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2da3ee81642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206517db94594" /><Relationship Type="http://schemas.openxmlformats.org/officeDocument/2006/relationships/theme" Target="/ppt/slideMasters/theme/theme1.xml" Id="R6d4ff50d9b7a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f206517db945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308bbce5448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98ca24cf0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1f4d257f5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c25a790c34a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6f421de945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14b12755f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10faea0fc48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28 346 296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41 392 360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41 607 387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