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f860e6a471408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18314c881a54d3a"/>
  </p:sldMasterIdLst>
  <p:sldIdLst>
    <p:sldId xmlns:r="http://schemas.openxmlformats.org/officeDocument/2006/relationships" id="256" r:id="R6cbe0ea10b3c427c"/>
    <p:sldId xmlns:r="http://schemas.openxmlformats.org/officeDocument/2006/relationships" id="257" r:id="R87aae41b9f5841e5"/>
    <p:sldId xmlns:r="http://schemas.openxmlformats.org/officeDocument/2006/relationships" id="258" r:id="R03e0ef8115184c4e"/>
    <p:sldId xmlns:r="http://schemas.openxmlformats.org/officeDocument/2006/relationships" id="259" r:id="Rde080605ae654cf1"/>
    <p:sldId xmlns:r="http://schemas.openxmlformats.org/officeDocument/2006/relationships" id="260" r:id="Rb95c72e253c145da"/>
    <p:sldId xmlns:r="http://schemas.openxmlformats.org/officeDocument/2006/relationships" id="261" r:id="R9577b9283c67461d"/>
    <p:sldId xmlns:r="http://schemas.openxmlformats.org/officeDocument/2006/relationships" id="262" r:id="Rff7edbdf58a945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8314c881a54d3a" /><Relationship Type="http://schemas.openxmlformats.org/officeDocument/2006/relationships/slide" Target="/ppt/slides/slide1.xml" Id="R6cbe0ea10b3c427c" /><Relationship Type="http://schemas.openxmlformats.org/officeDocument/2006/relationships/slide" Target="/ppt/slides/slide2.xml" Id="R87aae41b9f5841e5" /><Relationship Type="http://schemas.openxmlformats.org/officeDocument/2006/relationships/slide" Target="/ppt/slides/slide3.xml" Id="R03e0ef8115184c4e" /><Relationship Type="http://schemas.openxmlformats.org/officeDocument/2006/relationships/slide" Target="/ppt/slides/slide4.xml" Id="Rde080605ae654cf1" /><Relationship Type="http://schemas.openxmlformats.org/officeDocument/2006/relationships/slide" Target="/ppt/slides/slide5.xml" Id="Rb95c72e253c145da" /><Relationship Type="http://schemas.openxmlformats.org/officeDocument/2006/relationships/slide" Target="/ppt/slides/slide6.xml" Id="R9577b9283c67461d" /><Relationship Type="http://schemas.openxmlformats.org/officeDocument/2006/relationships/slide" Target="/ppt/slides/slide7.xml" Id="Rff7edbdf58a945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1a5b9c029a442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4b775ee93f4ddf" /><Relationship Type="http://schemas.openxmlformats.org/officeDocument/2006/relationships/theme" Target="/ppt/slideMasters/theme/theme1.xml" Id="R95e3e54a42b841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e4b775ee93f4dd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5258855b194fa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7ba601ab3e42c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2b87f0f7c646e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3ba51877b14c1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615f290b78487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32b244dc71413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150a6fb694455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HAW ANLEGG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HAW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HAW ANLEGG AS ble etablert [år] og holder til i Klæbu.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HAW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HAW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HAW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16 977 614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−2 043 426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−1 723 406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11 290 408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28 614 563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HAW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HAW GRUPPEN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HAW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Nordalsvegen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7540 Klæbu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997 389 484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HAW ANLEGG AS</a:t>
            </a:r>
          </a:p>
        </p:txBody>
      </p:sp>
    </p:spTree>
  </p:cSld>
  <p:clrMapOvr>
    <a:masterClrMapping xmlns:a="http://schemas.openxmlformats.org/drawingml/2006/main"/>
  </p:clrMapOvr>
</p:sld>
</file>