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c8325d944c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95d02bba64a53"/>
  </p:sldMasterIdLst>
  <p:sldIdLst>
    <p:sldId xmlns:r="http://schemas.openxmlformats.org/officeDocument/2006/relationships" id="256" r:id="Re6d3407919254ad1"/>
    <p:sldId xmlns:r="http://schemas.openxmlformats.org/officeDocument/2006/relationships" id="257" r:id="R81a97dd0028c44d3"/>
    <p:sldId xmlns:r="http://schemas.openxmlformats.org/officeDocument/2006/relationships" id="258" r:id="Rd84bac203cec411b"/>
    <p:sldId xmlns:r="http://schemas.openxmlformats.org/officeDocument/2006/relationships" id="259" r:id="Rb6ced39c6c5f4bea"/>
    <p:sldId xmlns:r="http://schemas.openxmlformats.org/officeDocument/2006/relationships" id="260" r:id="Ra93b5552ea4948bc"/>
    <p:sldId xmlns:r="http://schemas.openxmlformats.org/officeDocument/2006/relationships" id="261" r:id="R32e4ca61685e4dd5"/>
    <p:sldId xmlns:r="http://schemas.openxmlformats.org/officeDocument/2006/relationships" id="262" r:id="Re848587504c7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95d02bba64a53" /><Relationship Type="http://schemas.openxmlformats.org/officeDocument/2006/relationships/slide" Target="/ppt/slides/slide1.xml" Id="Re6d3407919254ad1" /><Relationship Type="http://schemas.openxmlformats.org/officeDocument/2006/relationships/slide" Target="/ppt/slides/slide2.xml" Id="R81a97dd0028c44d3" /><Relationship Type="http://schemas.openxmlformats.org/officeDocument/2006/relationships/slide" Target="/ppt/slides/slide3.xml" Id="Rd84bac203cec411b" /><Relationship Type="http://schemas.openxmlformats.org/officeDocument/2006/relationships/slide" Target="/ppt/slides/slide4.xml" Id="Rb6ced39c6c5f4bea" /><Relationship Type="http://schemas.openxmlformats.org/officeDocument/2006/relationships/slide" Target="/ppt/slides/slide5.xml" Id="Ra93b5552ea4948bc" /><Relationship Type="http://schemas.openxmlformats.org/officeDocument/2006/relationships/slide" Target="/ppt/slides/slide6.xml" Id="R32e4ca61685e4dd5" /><Relationship Type="http://schemas.openxmlformats.org/officeDocument/2006/relationships/slide" Target="/ppt/slides/slide7.xml" Id="Re848587504c7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df303798e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ea82eedb84f32" /><Relationship Type="http://schemas.openxmlformats.org/officeDocument/2006/relationships/theme" Target="/ppt/slideMasters/theme/theme1.xml" Id="Rf67e33e4fc2d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aea82eedb8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a7dd706e2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40d0e192948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190a3f4f49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28acf548844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9dff95cc741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9b4b9e3af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6e34863ec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JWH 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5 950 870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34 010 892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54 286 336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HAUGANN IDA HAUSKEN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ELI SØRVÅG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JON WEGNER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HAUSKEN TEA SØRVÅG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jon@klinikkhausken.no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JWH HOLDING AS</a:t>
            </a:r>
          </a:p>
        </p:txBody>
      </p:sp>
    </p:spTree>
  </p:cSld>
  <p:clrMapOvr>
    <a:masterClrMapping xmlns:a="http://schemas.openxmlformats.org/drawingml/2006/main"/>
  </p:clrMapOvr>
</p:sld>
</file>