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cd5424b8f14d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edd504d4834821"/>
  </p:sldMasterIdLst>
  <p:sldIdLst>
    <p:sldId xmlns:r="http://schemas.openxmlformats.org/officeDocument/2006/relationships" id="256" r:id="Ree55a12a9ef74a29"/>
    <p:sldId xmlns:r="http://schemas.openxmlformats.org/officeDocument/2006/relationships" id="257" r:id="R6e41073fa6844011"/>
    <p:sldId xmlns:r="http://schemas.openxmlformats.org/officeDocument/2006/relationships" id="258" r:id="R663f9608ed5c4a7b"/>
    <p:sldId xmlns:r="http://schemas.openxmlformats.org/officeDocument/2006/relationships" id="259" r:id="Rcd1fe14936794e00"/>
    <p:sldId xmlns:r="http://schemas.openxmlformats.org/officeDocument/2006/relationships" id="260" r:id="R8bf68a385d484d2c"/>
    <p:sldId xmlns:r="http://schemas.openxmlformats.org/officeDocument/2006/relationships" id="261" r:id="R051b082e15a945eb"/>
    <p:sldId xmlns:r="http://schemas.openxmlformats.org/officeDocument/2006/relationships" id="262" r:id="Rb314a7cde0004a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edd504d4834821" /><Relationship Type="http://schemas.openxmlformats.org/officeDocument/2006/relationships/slide" Target="/ppt/slides/slide1.xml" Id="Ree55a12a9ef74a29" /><Relationship Type="http://schemas.openxmlformats.org/officeDocument/2006/relationships/slide" Target="/ppt/slides/slide2.xml" Id="R6e41073fa6844011" /><Relationship Type="http://schemas.openxmlformats.org/officeDocument/2006/relationships/slide" Target="/ppt/slides/slide3.xml" Id="R663f9608ed5c4a7b" /><Relationship Type="http://schemas.openxmlformats.org/officeDocument/2006/relationships/slide" Target="/ppt/slides/slide4.xml" Id="Rcd1fe14936794e00" /><Relationship Type="http://schemas.openxmlformats.org/officeDocument/2006/relationships/slide" Target="/ppt/slides/slide5.xml" Id="R8bf68a385d484d2c" /><Relationship Type="http://schemas.openxmlformats.org/officeDocument/2006/relationships/slide" Target="/ppt/slides/slide6.xml" Id="R051b082e15a945eb" /><Relationship Type="http://schemas.openxmlformats.org/officeDocument/2006/relationships/slide" Target="/ppt/slides/slide7.xml" Id="Rb314a7cde0004a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17f1e769fa40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cb9661b4c0465f" /><Relationship Type="http://schemas.openxmlformats.org/officeDocument/2006/relationships/theme" Target="/ppt/slideMasters/theme/theme1.xml" Id="Rdb152b06ab1649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cb9661b4c046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e383174cc540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da284e5fcc48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fece16e1745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9908bb1b6044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dd8764e9e947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6b2baef4594a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059f30418448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HILLESTAD STOKKE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 STOKKE AS ble etablert [år] og holder til i Ulset.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20 077 564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1 545 582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1 213 057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390 135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5 134 852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 LIV BEATE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HENNIES-S HENRIKE C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Åsamyrane 88A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5116 Ulset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997 311 221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