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bfe10546b64b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093665e2a147c6"/>
  </p:sldMasterIdLst>
  <p:sldIdLst>
    <p:sldId xmlns:r="http://schemas.openxmlformats.org/officeDocument/2006/relationships" id="256" r:id="Rdf5d82d35c7f4010"/>
    <p:sldId xmlns:r="http://schemas.openxmlformats.org/officeDocument/2006/relationships" id="257" r:id="Recebf7d58b784ee4"/>
    <p:sldId xmlns:r="http://schemas.openxmlformats.org/officeDocument/2006/relationships" id="258" r:id="R9e4f19ad57c24524"/>
    <p:sldId xmlns:r="http://schemas.openxmlformats.org/officeDocument/2006/relationships" id="259" r:id="R7e3caf65fcbd461a"/>
    <p:sldId xmlns:r="http://schemas.openxmlformats.org/officeDocument/2006/relationships" id="260" r:id="Rbe0be54455d0416f"/>
    <p:sldId xmlns:r="http://schemas.openxmlformats.org/officeDocument/2006/relationships" id="261" r:id="Rcc236f82468c42aa"/>
    <p:sldId xmlns:r="http://schemas.openxmlformats.org/officeDocument/2006/relationships" id="262" r:id="Rf94e9cf057704f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093665e2a147c6" /><Relationship Type="http://schemas.openxmlformats.org/officeDocument/2006/relationships/slide" Target="/ppt/slides/slide1.xml" Id="Rdf5d82d35c7f4010" /><Relationship Type="http://schemas.openxmlformats.org/officeDocument/2006/relationships/slide" Target="/ppt/slides/slide2.xml" Id="Recebf7d58b784ee4" /><Relationship Type="http://schemas.openxmlformats.org/officeDocument/2006/relationships/slide" Target="/ppt/slides/slide3.xml" Id="R9e4f19ad57c24524" /><Relationship Type="http://schemas.openxmlformats.org/officeDocument/2006/relationships/slide" Target="/ppt/slides/slide4.xml" Id="R7e3caf65fcbd461a" /><Relationship Type="http://schemas.openxmlformats.org/officeDocument/2006/relationships/slide" Target="/ppt/slides/slide5.xml" Id="Rbe0be54455d0416f" /><Relationship Type="http://schemas.openxmlformats.org/officeDocument/2006/relationships/slide" Target="/ppt/slides/slide6.xml" Id="Rcc236f82468c42aa" /><Relationship Type="http://schemas.openxmlformats.org/officeDocument/2006/relationships/slide" Target="/ppt/slides/slide7.xml" Id="Rf94e9cf057704f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105575390c49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59faa368c4015" /><Relationship Type="http://schemas.openxmlformats.org/officeDocument/2006/relationships/theme" Target="/ppt/slideMasters/theme/theme1.xml" Id="R69be9ec0ebf444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f59faa368c40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96e48e36b4b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99dbed08d4e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05b6ef5e04c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ef4c85f6041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658f968c845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bafc97c304c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6599d66f147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KOI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KOI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5 322 463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1 245 793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1 277 079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6 736 914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997 304 357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KOI BYGG AS</a:t>
            </a:r>
          </a:p>
        </p:txBody>
      </p:sp>
    </p:spTree>
  </p:cSld>
  <p:clrMapOvr>
    <a:masterClrMapping xmlns:a="http://schemas.openxmlformats.org/drawingml/2006/main"/>
  </p:clrMapOvr>
</p:sld>
</file>