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83f81c13a3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f82548c984bc8"/>
  </p:sldMasterIdLst>
  <p:sldIdLst>
    <p:sldId xmlns:r="http://schemas.openxmlformats.org/officeDocument/2006/relationships" id="256" r:id="R2834d654ddb84382"/>
    <p:sldId xmlns:r="http://schemas.openxmlformats.org/officeDocument/2006/relationships" id="257" r:id="R37b59edd37f04737"/>
    <p:sldId xmlns:r="http://schemas.openxmlformats.org/officeDocument/2006/relationships" id="258" r:id="R498adf7b71324b49"/>
    <p:sldId xmlns:r="http://schemas.openxmlformats.org/officeDocument/2006/relationships" id="259" r:id="R92660d0d6d544f01"/>
    <p:sldId xmlns:r="http://schemas.openxmlformats.org/officeDocument/2006/relationships" id="260" r:id="Rbbf3dfd1d69444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f82548c984bc8" /><Relationship Type="http://schemas.openxmlformats.org/officeDocument/2006/relationships/slide" Target="/ppt/slides/slide1.xml" Id="R2834d654ddb84382" /><Relationship Type="http://schemas.openxmlformats.org/officeDocument/2006/relationships/slide" Target="/ppt/slides/slide2.xml" Id="R37b59edd37f04737" /><Relationship Type="http://schemas.openxmlformats.org/officeDocument/2006/relationships/slide" Target="/ppt/slides/slide3.xml" Id="R498adf7b71324b49" /><Relationship Type="http://schemas.openxmlformats.org/officeDocument/2006/relationships/slide" Target="/ppt/slides/slide4.xml" Id="R92660d0d6d544f01" /><Relationship Type="http://schemas.openxmlformats.org/officeDocument/2006/relationships/slide" Target="/ppt/slides/slide5.xml" Id="Rbbf3dfd1d69444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550226c9943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3a8c82d8a4a8a" /><Relationship Type="http://schemas.openxmlformats.org/officeDocument/2006/relationships/theme" Target="/ppt/slideMasters/theme/theme1.xml" Id="R1d9396b7799e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3a8c82d8a4a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08332f629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68cd0ff39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630b2ec774f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35348a171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883e442f8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KÅRSTAD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KÅRSTAD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KÅRSTAD TRANSPORT AS</a:t>
            </a:r>
          </a:p>
        </p:txBody>
      </p:sp>
    </p:spTree>
  </p:cSld>
  <p:clrMapOvr>
    <a:masterClrMapping xmlns:a="http://schemas.openxmlformats.org/drawingml/2006/main"/>
  </p:clrMapOvr>
</p:sld>
</file>