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a9bfb03e984c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c6c3e4821147ef"/>
  </p:sldMasterIdLst>
  <p:sldIdLst>
    <p:sldId xmlns:r="http://schemas.openxmlformats.org/officeDocument/2006/relationships" id="256" r:id="Rbd2e23eb9b3c425c"/>
    <p:sldId xmlns:r="http://schemas.openxmlformats.org/officeDocument/2006/relationships" id="257" r:id="R41296a5d4544410e"/>
    <p:sldId xmlns:r="http://schemas.openxmlformats.org/officeDocument/2006/relationships" id="258" r:id="R5b2362bd651c49db"/>
    <p:sldId xmlns:r="http://schemas.openxmlformats.org/officeDocument/2006/relationships" id="259" r:id="R5a85931f6d234715"/>
    <p:sldId xmlns:r="http://schemas.openxmlformats.org/officeDocument/2006/relationships" id="260" r:id="R4ff879d909ac4262"/>
    <p:sldId xmlns:r="http://schemas.openxmlformats.org/officeDocument/2006/relationships" id="261" r:id="R4a6568cc041e40e7"/>
    <p:sldId xmlns:r="http://schemas.openxmlformats.org/officeDocument/2006/relationships" id="262" r:id="R605105366bb346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c6c3e4821147ef" /><Relationship Type="http://schemas.openxmlformats.org/officeDocument/2006/relationships/slide" Target="/ppt/slides/slide1.xml" Id="Rbd2e23eb9b3c425c" /><Relationship Type="http://schemas.openxmlformats.org/officeDocument/2006/relationships/slide" Target="/ppt/slides/slide2.xml" Id="R41296a5d4544410e" /><Relationship Type="http://schemas.openxmlformats.org/officeDocument/2006/relationships/slide" Target="/ppt/slides/slide3.xml" Id="R5b2362bd651c49db" /><Relationship Type="http://schemas.openxmlformats.org/officeDocument/2006/relationships/slide" Target="/ppt/slides/slide4.xml" Id="R5a85931f6d234715" /><Relationship Type="http://schemas.openxmlformats.org/officeDocument/2006/relationships/slide" Target="/ppt/slides/slide5.xml" Id="R4ff879d909ac4262" /><Relationship Type="http://schemas.openxmlformats.org/officeDocument/2006/relationships/slide" Target="/ppt/slides/slide6.xml" Id="R4a6568cc041e40e7" /><Relationship Type="http://schemas.openxmlformats.org/officeDocument/2006/relationships/slide" Target="/ppt/slides/slide7.xml" Id="R605105366bb346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7a2a0591343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df5bab1554bec" /><Relationship Type="http://schemas.openxmlformats.org/officeDocument/2006/relationships/theme" Target="/ppt/slideMasters/theme/theme1.xml" Id="Rf35f2a98f70e4d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7df5bab1554b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078d5922e4f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67b676ba549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9f783d36d4a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f9a3e21ef4b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a70dcc48046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627f0644a43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d932c2db847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MAXRØR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MAXRØR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5 060 113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503 014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406 368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1 689 316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3 095 653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NÅMDAL JONNY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JOHANNESSEN KJETIL H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Myrdalskogen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5117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997 265 696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MAXRØR AS</a:t>
            </a:r>
          </a:p>
        </p:txBody>
      </p:sp>
    </p:spTree>
  </p:cSld>
  <p:clrMapOvr>
    <a:masterClrMapping xmlns:a="http://schemas.openxmlformats.org/drawingml/2006/main"/>
  </p:clrMapOvr>
</p:sld>
</file>