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5bd272ba604f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39b9a545854dbb"/>
  </p:sldMasterIdLst>
  <p:sldIdLst>
    <p:sldId xmlns:r="http://schemas.openxmlformats.org/officeDocument/2006/relationships" id="256" r:id="R72c01eb6fb054adf"/>
    <p:sldId xmlns:r="http://schemas.openxmlformats.org/officeDocument/2006/relationships" id="257" r:id="R3a98645823aa4f07"/>
    <p:sldId xmlns:r="http://schemas.openxmlformats.org/officeDocument/2006/relationships" id="258" r:id="Rfaadf643cb544cd6"/>
    <p:sldId xmlns:r="http://schemas.openxmlformats.org/officeDocument/2006/relationships" id="259" r:id="R3dbfeb775e624ef1"/>
    <p:sldId xmlns:r="http://schemas.openxmlformats.org/officeDocument/2006/relationships" id="260" r:id="R372ba069fc5a42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39b9a545854dbb" /><Relationship Type="http://schemas.openxmlformats.org/officeDocument/2006/relationships/slide" Target="/ppt/slides/slide1.xml" Id="R72c01eb6fb054adf" /><Relationship Type="http://schemas.openxmlformats.org/officeDocument/2006/relationships/slide" Target="/ppt/slides/slide2.xml" Id="R3a98645823aa4f07" /><Relationship Type="http://schemas.openxmlformats.org/officeDocument/2006/relationships/slide" Target="/ppt/slides/slide3.xml" Id="Rfaadf643cb544cd6" /><Relationship Type="http://schemas.openxmlformats.org/officeDocument/2006/relationships/slide" Target="/ppt/slides/slide4.xml" Id="R3dbfeb775e624ef1" /><Relationship Type="http://schemas.openxmlformats.org/officeDocument/2006/relationships/slide" Target="/ppt/slides/slide5.xml" Id="R372ba069fc5a42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d708d1a3d043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b7712fb2a44ca" /><Relationship Type="http://schemas.openxmlformats.org/officeDocument/2006/relationships/theme" Target="/ppt/slideMasters/theme/theme1.xml" Id="R1ad8a45be73243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1b7712fb2a44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4aa03d74545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b364311da4f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bb4581b894e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a0b4146bf46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402ac943d4c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FAGPROFFEN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FAGPROFFEN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FAGPROFFEN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FAGPROFFEN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FAGPROFFEN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FAGPROFFEN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997 227 069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FAGPROFFEN AS</a:t>
            </a:r>
          </a:p>
        </p:txBody>
      </p:sp>
    </p:spTree>
  </p:cSld>
  <p:clrMapOvr>
    <a:masterClrMapping xmlns:a="http://schemas.openxmlformats.org/drawingml/2006/main"/>
  </p:clrMapOvr>
</p:sld>
</file>