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7c67cadbc845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aaae39b91548d9"/>
  </p:sldMasterIdLst>
  <p:sldIdLst>
    <p:sldId xmlns:r="http://schemas.openxmlformats.org/officeDocument/2006/relationships" id="256" r:id="Rf67676e225564688"/>
    <p:sldId xmlns:r="http://schemas.openxmlformats.org/officeDocument/2006/relationships" id="257" r:id="R498dbb311e094f09"/>
    <p:sldId xmlns:r="http://schemas.openxmlformats.org/officeDocument/2006/relationships" id="258" r:id="R36a258b0097747cd"/>
    <p:sldId xmlns:r="http://schemas.openxmlformats.org/officeDocument/2006/relationships" id="259" r:id="R369e017101a8445b"/>
    <p:sldId xmlns:r="http://schemas.openxmlformats.org/officeDocument/2006/relationships" id="260" r:id="Rd66ea68bfe374a7a"/>
    <p:sldId xmlns:r="http://schemas.openxmlformats.org/officeDocument/2006/relationships" id="261" r:id="Rd04bf486a875483a"/>
    <p:sldId xmlns:r="http://schemas.openxmlformats.org/officeDocument/2006/relationships" id="262" r:id="R131dea881bc742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aae39b91548d9" /><Relationship Type="http://schemas.openxmlformats.org/officeDocument/2006/relationships/slide" Target="/ppt/slides/slide1.xml" Id="Rf67676e225564688" /><Relationship Type="http://schemas.openxmlformats.org/officeDocument/2006/relationships/slide" Target="/ppt/slides/slide2.xml" Id="R498dbb311e094f09" /><Relationship Type="http://schemas.openxmlformats.org/officeDocument/2006/relationships/slide" Target="/ppt/slides/slide3.xml" Id="R36a258b0097747cd" /><Relationship Type="http://schemas.openxmlformats.org/officeDocument/2006/relationships/slide" Target="/ppt/slides/slide4.xml" Id="R369e017101a8445b" /><Relationship Type="http://schemas.openxmlformats.org/officeDocument/2006/relationships/slide" Target="/ppt/slides/slide5.xml" Id="Rd66ea68bfe374a7a" /><Relationship Type="http://schemas.openxmlformats.org/officeDocument/2006/relationships/slide" Target="/ppt/slides/slide6.xml" Id="Rd04bf486a875483a" /><Relationship Type="http://schemas.openxmlformats.org/officeDocument/2006/relationships/slide" Target="/ppt/slides/slide7.xml" Id="R131dea881bc742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88426409b443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95c3948554f50" /><Relationship Type="http://schemas.openxmlformats.org/officeDocument/2006/relationships/theme" Target="/ppt/slideMasters/theme/theme1.xml" Id="Redf61b2762804b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795c3948554f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5cc92b72744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f6681d8244d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2cb5d3e724b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4e2f536c74c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7b3c005004a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0c10ef1b94a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fb552fd4745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TORES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TORES VVS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2 816 538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106 171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185 452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593 961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RAANESS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Melhusvegen 340A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tore@toresvvs.no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997 223 152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VVS AS</a:t>
            </a:r>
          </a:p>
        </p:txBody>
      </p:sp>
    </p:spTree>
  </p:cSld>
  <p:clrMapOvr>
    <a:masterClrMapping xmlns:a="http://schemas.openxmlformats.org/drawingml/2006/main"/>
  </p:clrMapOvr>
</p:sld>
</file>