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42232a753c4c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4cfc434ca14bcb"/>
  </p:sldMasterIdLst>
  <p:sldIdLst>
    <p:sldId xmlns:r="http://schemas.openxmlformats.org/officeDocument/2006/relationships" id="256" r:id="Reecc5cf794bb4967"/>
    <p:sldId xmlns:r="http://schemas.openxmlformats.org/officeDocument/2006/relationships" id="257" r:id="R4bc22ce0a9404174"/>
    <p:sldId xmlns:r="http://schemas.openxmlformats.org/officeDocument/2006/relationships" id="258" r:id="R64c13eeb51b74f16"/>
    <p:sldId xmlns:r="http://schemas.openxmlformats.org/officeDocument/2006/relationships" id="259" r:id="R972aaf5961274169"/>
    <p:sldId xmlns:r="http://schemas.openxmlformats.org/officeDocument/2006/relationships" id="260" r:id="Ra4544ac1c5874026"/>
    <p:sldId xmlns:r="http://schemas.openxmlformats.org/officeDocument/2006/relationships" id="261" r:id="Rd1a047caa0a04206"/>
    <p:sldId xmlns:r="http://schemas.openxmlformats.org/officeDocument/2006/relationships" id="262" r:id="R592a642d549e41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cfc434ca14bcb" /><Relationship Type="http://schemas.openxmlformats.org/officeDocument/2006/relationships/slide" Target="/ppt/slides/slide1.xml" Id="Reecc5cf794bb4967" /><Relationship Type="http://schemas.openxmlformats.org/officeDocument/2006/relationships/slide" Target="/ppt/slides/slide2.xml" Id="R4bc22ce0a9404174" /><Relationship Type="http://schemas.openxmlformats.org/officeDocument/2006/relationships/slide" Target="/ppt/slides/slide3.xml" Id="R64c13eeb51b74f16" /><Relationship Type="http://schemas.openxmlformats.org/officeDocument/2006/relationships/slide" Target="/ppt/slides/slide4.xml" Id="R972aaf5961274169" /><Relationship Type="http://schemas.openxmlformats.org/officeDocument/2006/relationships/slide" Target="/ppt/slides/slide5.xml" Id="Ra4544ac1c5874026" /><Relationship Type="http://schemas.openxmlformats.org/officeDocument/2006/relationships/slide" Target="/ppt/slides/slide6.xml" Id="Rd1a047caa0a04206" /><Relationship Type="http://schemas.openxmlformats.org/officeDocument/2006/relationships/slide" Target="/ppt/slides/slide7.xml" Id="R592a642d549e41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6651fa43c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63738c84043a8" /><Relationship Type="http://schemas.openxmlformats.org/officeDocument/2006/relationships/theme" Target="/ppt/slideMasters/theme/theme1.xml" Id="Rd7a2577a6baf44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63738c840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97decd814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18c8248fe4e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8fef861f141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87484888441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c2ff67d6749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6c09d11dd46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7f200c248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LÁSSE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LÁSSE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LÁSSE RØR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LÁSSE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LÁSSE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LÁSSE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10 993 371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387 167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318 449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4 950 555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6 623 041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LÁSSE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LÁSSE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Ildskogmoen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post@lasseror.no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997 203 593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LÁSSE RØR AS</a:t>
            </a:r>
          </a:p>
        </p:txBody>
      </p:sp>
    </p:spTree>
  </p:cSld>
  <p:clrMapOvr>
    <a:masterClrMapping xmlns:a="http://schemas.openxmlformats.org/drawingml/2006/main"/>
  </p:clrMapOvr>
</p:sld>
</file>