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81ebca617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4519ae181840d7"/>
  </p:sldMasterIdLst>
  <p:sldIdLst>
    <p:sldId xmlns:r="http://schemas.openxmlformats.org/officeDocument/2006/relationships" id="256" r:id="R5cf5aaf9d5224e89"/>
    <p:sldId xmlns:r="http://schemas.openxmlformats.org/officeDocument/2006/relationships" id="257" r:id="R14140417b8334626"/>
    <p:sldId xmlns:r="http://schemas.openxmlformats.org/officeDocument/2006/relationships" id="258" r:id="R8654c97919fc4d68"/>
    <p:sldId xmlns:r="http://schemas.openxmlformats.org/officeDocument/2006/relationships" id="259" r:id="R2d205b92ee6f47b5"/>
    <p:sldId xmlns:r="http://schemas.openxmlformats.org/officeDocument/2006/relationships" id="260" r:id="R1f4c3fe0ae77478f"/>
    <p:sldId xmlns:r="http://schemas.openxmlformats.org/officeDocument/2006/relationships" id="261" r:id="R7ba767d76f4c489b"/>
    <p:sldId xmlns:r="http://schemas.openxmlformats.org/officeDocument/2006/relationships" id="262" r:id="Rd0a66989b333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519ae181840d7" /><Relationship Type="http://schemas.openxmlformats.org/officeDocument/2006/relationships/slide" Target="/ppt/slides/slide1.xml" Id="R5cf5aaf9d5224e89" /><Relationship Type="http://schemas.openxmlformats.org/officeDocument/2006/relationships/slide" Target="/ppt/slides/slide2.xml" Id="R14140417b8334626" /><Relationship Type="http://schemas.openxmlformats.org/officeDocument/2006/relationships/slide" Target="/ppt/slides/slide3.xml" Id="R8654c97919fc4d68" /><Relationship Type="http://schemas.openxmlformats.org/officeDocument/2006/relationships/slide" Target="/ppt/slides/slide4.xml" Id="R2d205b92ee6f47b5" /><Relationship Type="http://schemas.openxmlformats.org/officeDocument/2006/relationships/slide" Target="/ppt/slides/slide5.xml" Id="R1f4c3fe0ae77478f" /><Relationship Type="http://schemas.openxmlformats.org/officeDocument/2006/relationships/slide" Target="/ppt/slides/slide6.xml" Id="R7ba767d76f4c489b" /><Relationship Type="http://schemas.openxmlformats.org/officeDocument/2006/relationships/slide" Target="/ppt/slides/slide7.xml" Id="Rd0a66989b333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eaa94456d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5323a90354bbe" /><Relationship Type="http://schemas.openxmlformats.org/officeDocument/2006/relationships/theme" Target="/ppt/slideMasters/theme/theme1.xml" Id="R40b44d277a26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5323a9035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7ade54132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56ede4fbb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4b895df0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6ce560e41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86345e851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1a157b07c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4025b7ce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