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4a6a72163a43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f5eaebb2cd4436"/>
  </p:sldMasterIdLst>
  <p:sldIdLst>
    <p:sldId xmlns:r="http://schemas.openxmlformats.org/officeDocument/2006/relationships" id="256" r:id="Rbd6a8e590ac44e5f"/>
    <p:sldId xmlns:r="http://schemas.openxmlformats.org/officeDocument/2006/relationships" id="257" r:id="R05a7f3e2fe294989"/>
    <p:sldId xmlns:r="http://schemas.openxmlformats.org/officeDocument/2006/relationships" id="258" r:id="Rfad3b73d933040d7"/>
    <p:sldId xmlns:r="http://schemas.openxmlformats.org/officeDocument/2006/relationships" id="259" r:id="R3671d351f37a4ad4"/>
    <p:sldId xmlns:r="http://schemas.openxmlformats.org/officeDocument/2006/relationships" id="260" r:id="Rdbc2756b6ad2423c"/>
    <p:sldId xmlns:r="http://schemas.openxmlformats.org/officeDocument/2006/relationships" id="261" r:id="Rdd5d5707d31d4507"/>
    <p:sldId xmlns:r="http://schemas.openxmlformats.org/officeDocument/2006/relationships" id="262" r:id="R14411cd791804c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f5eaebb2cd4436" /><Relationship Type="http://schemas.openxmlformats.org/officeDocument/2006/relationships/slide" Target="/ppt/slides/slide1.xml" Id="Rbd6a8e590ac44e5f" /><Relationship Type="http://schemas.openxmlformats.org/officeDocument/2006/relationships/slide" Target="/ppt/slides/slide2.xml" Id="R05a7f3e2fe294989" /><Relationship Type="http://schemas.openxmlformats.org/officeDocument/2006/relationships/slide" Target="/ppt/slides/slide3.xml" Id="Rfad3b73d933040d7" /><Relationship Type="http://schemas.openxmlformats.org/officeDocument/2006/relationships/slide" Target="/ppt/slides/slide4.xml" Id="R3671d351f37a4ad4" /><Relationship Type="http://schemas.openxmlformats.org/officeDocument/2006/relationships/slide" Target="/ppt/slides/slide5.xml" Id="Rdbc2756b6ad2423c" /><Relationship Type="http://schemas.openxmlformats.org/officeDocument/2006/relationships/slide" Target="/ppt/slides/slide6.xml" Id="Rdd5d5707d31d4507" /><Relationship Type="http://schemas.openxmlformats.org/officeDocument/2006/relationships/slide" Target="/ppt/slides/slide7.xml" Id="R14411cd791804c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595f90251a48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dc2f861b244cc" /><Relationship Type="http://schemas.openxmlformats.org/officeDocument/2006/relationships/theme" Target="/ppt/slideMasters/theme/theme1.xml" Id="R97552ec6d1154a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3dc2f861b244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fadd5ff3e4a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0418024324d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7b89217ac41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12f21850e4e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52548963144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3afb4693642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cdd2aa3f740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ALLE TALL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 TALL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10 391 861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344 804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104 401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4 200 923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BOLIGFORVALTERNE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Karoline Kristiansens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46 46 46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kontakt@alletall.no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www.alletall.no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997 201 213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