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0b4aa820f646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b8f0250c9e4911"/>
  </p:sldMasterIdLst>
  <p:sldIdLst>
    <p:sldId xmlns:r="http://schemas.openxmlformats.org/officeDocument/2006/relationships" id="256" r:id="Rb5bdffaf09874080"/>
    <p:sldId xmlns:r="http://schemas.openxmlformats.org/officeDocument/2006/relationships" id="257" r:id="Ra3f1cf5b666347d4"/>
    <p:sldId xmlns:r="http://schemas.openxmlformats.org/officeDocument/2006/relationships" id="258" r:id="R231b2a047bd84ff5"/>
    <p:sldId xmlns:r="http://schemas.openxmlformats.org/officeDocument/2006/relationships" id="259" r:id="R22356e513a104db5"/>
    <p:sldId xmlns:r="http://schemas.openxmlformats.org/officeDocument/2006/relationships" id="260" r:id="Rabd14976f2484b03"/>
    <p:sldId xmlns:r="http://schemas.openxmlformats.org/officeDocument/2006/relationships" id="261" r:id="R958e75509de94927"/>
    <p:sldId xmlns:r="http://schemas.openxmlformats.org/officeDocument/2006/relationships" id="262" r:id="R4d774b3e64bc45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8f0250c9e4911" /><Relationship Type="http://schemas.openxmlformats.org/officeDocument/2006/relationships/slide" Target="/ppt/slides/slide1.xml" Id="Rb5bdffaf09874080" /><Relationship Type="http://schemas.openxmlformats.org/officeDocument/2006/relationships/slide" Target="/ppt/slides/slide2.xml" Id="Ra3f1cf5b666347d4" /><Relationship Type="http://schemas.openxmlformats.org/officeDocument/2006/relationships/slide" Target="/ppt/slides/slide3.xml" Id="R231b2a047bd84ff5" /><Relationship Type="http://schemas.openxmlformats.org/officeDocument/2006/relationships/slide" Target="/ppt/slides/slide4.xml" Id="R22356e513a104db5" /><Relationship Type="http://schemas.openxmlformats.org/officeDocument/2006/relationships/slide" Target="/ppt/slides/slide5.xml" Id="Rabd14976f2484b03" /><Relationship Type="http://schemas.openxmlformats.org/officeDocument/2006/relationships/slide" Target="/ppt/slides/slide6.xml" Id="R958e75509de94927" /><Relationship Type="http://schemas.openxmlformats.org/officeDocument/2006/relationships/slide" Target="/ppt/slides/slide7.xml" Id="R4d774b3e64bc45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d255e8c12a40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9f9be88634a1f" /><Relationship Type="http://schemas.openxmlformats.org/officeDocument/2006/relationships/theme" Target="/ppt/slideMasters/theme/theme1.xml" Id="R14a5c708497943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69f9be88634a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db46735bf4e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70dc31b954a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a4af0859f42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202dc6c6944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52378252c46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e4f8e344544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c5c8672a444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VIKLUND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VIKLUND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423 681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1 013 120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3 164 588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CARLSEN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Østgaards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997 186 362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VIKLUND AS</a:t>
            </a:r>
          </a:p>
        </p:txBody>
      </p:sp>
    </p:spTree>
  </p:cSld>
  <p:clrMapOvr>
    <a:masterClrMapping xmlns:a="http://schemas.openxmlformats.org/drawingml/2006/main"/>
  </p:clrMapOvr>
</p:sld>
</file>