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30d60b8fb941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fbd451d3494400"/>
  </p:sldMasterIdLst>
  <p:sldIdLst>
    <p:sldId xmlns:r="http://schemas.openxmlformats.org/officeDocument/2006/relationships" id="256" r:id="R12b5174c1b5842e6"/>
    <p:sldId xmlns:r="http://schemas.openxmlformats.org/officeDocument/2006/relationships" id="257" r:id="Rce973e4ed1fd4b94"/>
    <p:sldId xmlns:r="http://schemas.openxmlformats.org/officeDocument/2006/relationships" id="258" r:id="R985f0ed3676b47ac"/>
    <p:sldId xmlns:r="http://schemas.openxmlformats.org/officeDocument/2006/relationships" id="259" r:id="R99112c4a415c4f58"/>
    <p:sldId xmlns:r="http://schemas.openxmlformats.org/officeDocument/2006/relationships" id="260" r:id="R5adda75b9f0d4045"/>
    <p:sldId xmlns:r="http://schemas.openxmlformats.org/officeDocument/2006/relationships" id="261" r:id="R5b3c53268d344216"/>
    <p:sldId xmlns:r="http://schemas.openxmlformats.org/officeDocument/2006/relationships" id="262" r:id="R61c7fa192bd44c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fbd451d3494400" /><Relationship Type="http://schemas.openxmlformats.org/officeDocument/2006/relationships/slide" Target="/ppt/slides/slide1.xml" Id="R12b5174c1b5842e6" /><Relationship Type="http://schemas.openxmlformats.org/officeDocument/2006/relationships/slide" Target="/ppt/slides/slide2.xml" Id="Rce973e4ed1fd4b94" /><Relationship Type="http://schemas.openxmlformats.org/officeDocument/2006/relationships/slide" Target="/ppt/slides/slide3.xml" Id="R985f0ed3676b47ac" /><Relationship Type="http://schemas.openxmlformats.org/officeDocument/2006/relationships/slide" Target="/ppt/slides/slide4.xml" Id="R99112c4a415c4f58" /><Relationship Type="http://schemas.openxmlformats.org/officeDocument/2006/relationships/slide" Target="/ppt/slides/slide5.xml" Id="R5adda75b9f0d4045" /><Relationship Type="http://schemas.openxmlformats.org/officeDocument/2006/relationships/slide" Target="/ppt/slides/slide6.xml" Id="R5b3c53268d344216" /><Relationship Type="http://schemas.openxmlformats.org/officeDocument/2006/relationships/slide" Target="/ppt/slides/slide7.xml" Id="R61c7fa192bd44c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28e49705bd40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65e7911e24fc1" /><Relationship Type="http://schemas.openxmlformats.org/officeDocument/2006/relationships/theme" Target="/ppt/slideMasters/theme/theme1.xml" Id="Rf54c3a2e71654e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e65e7911e24f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60cefbc7a41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9c9e052cf47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4e4f24fff044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3930a5ef0a46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1c98263ce49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58ab54b1e49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abfed1d27d48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WHYDENTIFY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WHYDENTIFY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WHYDENTIFY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WHYDENTIFY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WHYDENTIFY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WHYDENTIFY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32 262 301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1 069 951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−2 276 125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8 482 019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13 485 690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WHYDENTIFY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WHYDENTIFY AB  –  72,9 %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MAGNETA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STUB HANS PETTER AAGAARD  –  7,1 %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WHYDENTIFY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Jernbanetorget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nicolas.tidhammar@whydentify.no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www.whydentify.no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997 178 513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WHYDENTIFY AS</a:t>
            </a:r>
          </a:p>
        </p:txBody>
      </p:sp>
    </p:spTree>
  </p:cSld>
  <p:clrMapOvr>
    <a:masterClrMapping xmlns:a="http://schemas.openxmlformats.org/drawingml/2006/main"/>
  </p:clrMapOvr>
</p:sld>
</file>