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7972bb37c7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b368ac362493d"/>
  </p:sldMasterIdLst>
  <p:sldIdLst>
    <p:sldId xmlns:r="http://schemas.openxmlformats.org/officeDocument/2006/relationships" id="256" r:id="R57d42d56fc474cc0"/>
    <p:sldId xmlns:r="http://schemas.openxmlformats.org/officeDocument/2006/relationships" id="257" r:id="R73bb026389614605"/>
    <p:sldId xmlns:r="http://schemas.openxmlformats.org/officeDocument/2006/relationships" id="258" r:id="R970e11bb49584eda"/>
    <p:sldId xmlns:r="http://schemas.openxmlformats.org/officeDocument/2006/relationships" id="259" r:id="Rf69021c7e0fe4052"/>
    <p:sldId xmlns:r="http://schemas.openxmlformats.org/officeDocument/2006/relationships" id="260" r:id="Rfe75d495c1584010"/>
    <p:sldId xmlns:r="http://schemas.openxmlformats.org/officeDocument/2006/relationships" id="261" r:id="Rb500a076e4e24a5d"/>
    <p:sldId xmlns:r="http://schemas.openxmlformats.org/officeDocument/2006/relationships" id="262" r:id="R0f67e804e85043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b368ac362493d" /><Relationship Type="http://schemas.openxmlformats.org/officeDocument/2006/relationships/slide" Target="/ppt/slides/slide1.xml" Id="R57d42d56fc474cc0" /><Relationship Type="http://schemas.openxmlformats.org/officeDocument/2006/relationships/slide" Target="/ppt/slides/slide2.xml" Id="R73bb026389614605" /><Relationship Type="http://schemas.openxmlformats.org/officeDocument/2006/relationships/slide" Target="/ppt/slides/slide3.xml" Id="R970e11bb49584eda" /><Relationship Type="http://schemas.openxmlformats.org/officeDocument/2006/relationships/slide" Target="/ppt/slides/slide4.xml" Id="Rf69021c7e0fe4052" /><Relationship Type="http://schemas.openxmlformats.org/officeDocument/2006/relationships/slide" Target="/ppt/slides/slide5.xml" Id="Rfe75d495c1584010" /><Relationship Type="http://schemas.openxmlformats.org/officeDocument/2006/relationships/slide" Target="/ppt/slides/slide6.xml" Id="Rb500a076e4e24a5d" /><Relationship Type="http://schemas.openxmlformats.org/officeDocument/2006/relationships/slide" Target="/ppt/slides/slide7.xml" Id="R0f67e804e85043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bb345e65449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4f6e980de49d9" /><Relationship Type="http://schemas.openxmlformats.org/officeDocument/2006/relationships/theme" Target="/ppt/slideMasters/theme/theme1.xml" Id="R7765820de2b8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4f6e980de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827c4b0d84d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3f7688d9b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f13b2b43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416b0caa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a762f7ec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fb5c2fcbb4e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a012c88f8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AKSDAL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AKSDAL BIL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1 947 510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1 442 844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6 133 472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77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