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54d74e40c843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89130f83b2441d"/>
  </p:sldMasterIdLst>
  <p:sldIdLst>
    <p:sldId xmlns:r="http://schemas.openxmlformats.org/officeDocument/2006/relationships" id="256" r:id="Re1301b1711484012"/>
    <p:sldId xmlns:r="http://schemas.openxmlformats.org/officeDocument/2006/relationships" id="257" r:id="R1517787b5c374cd7"/>
    <p:sldId xmlns:r="http://schemas.openxmlformats.org/officeDocument/2006/relationships" id="258" r:id="R7507890884a044e9"/>
    <p:sldId xmlns:r="http://schemas.openxmlformats.org/officeDocument/2006/relationships" id="259" r:id="Rde299cbaf81340df"/>
    <p:sldId xmlns:r="http://schemas.openxmlformats.org/officeDocument/2006/relationships" id="260" r:id="Rade8bf8315d5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9130f83b2441d" /><Relationship Type="http://schemas.openxmlformats.org/officeDocument/2006/relationships/slide" Target="/ppt/slides/slide1.xml" Id="Re1301b1711484012" /><Relationship Type="http://schemas.openxmlformats.org/officeDocument/2006/relationships/slide" Target="/ppt/slides/slide2.xml" Id="R1517787b5c374cd7" /><Relationship Type="http://schemas.openxmlformats.org/officeDocument/2006/relationships/slide" Target="/ppt/slides/slide3.xml" Id="R7507890884a044e9" /><Relationship Type="http://schemas.openxmlformats.org/officeDocument/2006/relationships/slide" Target="/ppt/slides/slide4.xml" Id="Rde299cbaf81340df" /><Relationship Type="http://schemas.openxmlformats.org/officeDocument/2006/relationships/slide" Target="/ppt/slides/slide5.xml" Id="Rade8bf8315d5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e76861cb84f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fa20d4f604931" /><Relationship Type="http://schemas.openxmlformats.org/officeDocument/2006/relationships/theme" Target="/ppt/slideMasters/theme/theme1.xml" Id="R911e44e7de434f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4fa20d4f6049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1364d69c4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7b968030c43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143c10d3a48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c608cf4c047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997d8cb0d4c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SVINDLAND RETAIL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SVINDLAND RETAIL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SVINDLAND RETAIL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SVINDLAND RETAIL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SVINDLAND RETAIL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SVINDLAND RETAIL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997 126 173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SVINDLAND RETAIL SOLUTIONS AS</a:t>
            </a:r>
          </a:p>
        </p:txBody>
      </p:sp>
    </p:spTree>
  </p:cSld>
  <p:clrMapOvr>
    <a:masterClrMapping xmlns:a="http://schemas.openxmlformats.org/drawingml/2006/main"/>
  </p:clrMapOvr>
</p:sld>
</file>