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972c82521c49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f127ed1c3840db"/>
  </p:sldMasterIdLst>
  <p:sldIdLst>
    <p:sldId xmlns:r="http://schemas.openxmlformats.org/officeDocument/2006/relationships" id="256" r:id="Ra338078599ea4037"/>
    <p:sldId xmlns:r="http://schemas.openxmlformats.org/officeDocument/2006/relationships" id="257" r:id="R48300a367a214267"/>
    <p:sldId xmlns:r="http://schemas.openxmlformats.org/officeDocument/2006/relationships" id="258" r:id="R0b505d3c9e864eb0"/>
    <p:sldId xmlns:r="http://schemas.openxmlformats.org/officeDocument/2006/relationships" id="259" r:id="Rd89d3502a21d4d59"/>
    <p:sldId xmlns:r="http://schemas.openxmlformats.org/officeDocument/2006/relationships" id="260" r:id="Reec3acc61bb9475d"/>
    <p:sldId xmlns:r="http://schemas.openxmlformats.org/officeDocument/2006/relationships" id="261" r:id="Rb24d92a633dc45c4"/>
    <p:sldId xmlns:r="http://schemas.openxmlformats.org/officeDocument/2006/relationships" id="262" r:id="Ra773362118fc4f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f127ed1c3840db" /><Relationship Type="http://schemas.openxmlformats.org/officeDocument/2006/relationships/slide" Target="/ppt/slides/slide1.xml" Id="Ra338078599ea4037" /><Relationship Type="http://schemas.openxmlformats.org/officeDocument/2006/relationships/slide" Target="/ppt/slides/slide2.xml" Id="R48300a367a214267" /><Relationship Type="http://schemas.openxmlformats.org/officeDocument/2006/relationships/slide" Target="/ppt/slides/slide3.xml" Id="R0b505d3c9e864eb0" /><Relationship Type="http://schemas.openxmlformats.org/officeDocument/2006/relationships/slide" Target="/ppt/slides/slide4.xml" Id="Rd89d3502a21d4d59" /><Relationship Type="http://schemas.openxmlformats.org/officeDocument/2006/relationships/slide" Target="/ppt/slides/slide5.xml" Id="Reec3acc61bb9475d" /><Relationship Type="http://schemas.openxmlformats.org/officeDocument/2006/relationships/slide" Target="/ppt/slides/slide6.xml" Id="Rb24d92a633dc45c4" /><Relationship Type="http://schemas.openxmlformats.org/officeDocument/2006/relationships/slide" Target="/ppt/slides/slide7.xml" Id="Ra773362118fc4f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48ac64446a46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715ce39d8451a" /><Relationship Type="http://schemas.openxmlformats.org/officeDocument/2006/relationships/theme" Target="/ppt/slideMasters/theme/theme1.xml" Id="R1f0188ff574044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0715ce39d845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bd45722bc4e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a7fd8799147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382799bd549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9e2b6c7c149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7d17d694246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c58a5e27ff46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5c6471ff742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TANNLEGE VEMUND JENSSEN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TANNLEGE VEMUND JENSSEN AS ble etablert [år] og holder til i Eidsvoll.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5 952 646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710 560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552 489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283 137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1 603 606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JENSSEN VEMUND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Sundgata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2080 Eidsvoll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96 49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997 097 939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