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b42ffdf2f8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3810b32064e49"/>
  </p:sldMasterIdLst>
  <p:sldIdLst>
    <p:sldId xmlns:r="http://schemas.openxmlformats.org/officeDocument/2006/relationships" id="256" r:id="Ra59f88d9b4764fc6"/>
    <p:sldId xmlns:r="http://schemas.openxmlformats.org/officeDocument/2006/relationships" id="257" r:id="R0a525fde901f4af3"/>
    <p:sldId xmlns:r="http://schemas.openxmlformats.org/officeDocument/2006/relationships" id="258" r:id="Rce451affd8d6452e"/>
    <p:sldId xmlns:r="http://schemas.openxmlformats.org/officeDocument/2006/relationships" id="259" r:id="Rff8afea0ea0847e3"/>
    <p:sldId xmlns:r="http://schemas.openxmlformats.org/officeDocument/2006/relationships" id="260" r:id="R966332f0fe044ea1"/>
    <p:sldId xmlns:r="http://schemas.openxmlformats.org/officeDocument/2006/relationships" id="261" r:id="Rf982326e585840f5"/>
    <p:sldId xmlns:r="http://schemas.openxmlformats.org/officeDocument/2006/relationships" id="262" r:id="R179f1e8f0cc647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3810b32064e49" /><Relationship Type="http://schemas.openxmlformats.org/officeDocument/2006/relationships/slide" Target="/ppt/slides/slide1.xml" Id="Ra59f88d9b4764fc6" /><Relationship Type="http://schemas.openxmlformats.org/officeDocument/2006/relationships/slide" Target="/ppt/slides/slide2.xml" Id="R0a525fde901f4af3" /><Relationship Type="http://schemas.openxmlformats.org/officeDocument/2006/relationships/slide" Target="/ppt/slides/slide3.xml" Id="Rce451affd8d6452e" /><Relationship Type="http://schemas.openxmlformats.org/officeDocument/2006/relationships/slide" Target="/ppt/slides/slide4.xml" Id="Rff8afea0ea0847e3" /><Relationship Type="http://schemas.openxmlformats.org/officeDocument/2006/relationships/slide" Target="/ppt/slides/slide5.xml" Id="R966332f0fe044ea1" /><Relationship Type="http://schemas.openxmlformats.org/officeDocument/2006/relationships/slide" Target="/ppt/slides/slide6.xml" Id="Rf982326e585840f5" /><Relationship Type="http://schemas.openxmlformats.org/officeDocument/2006/relationships/slide" Target="/ppt/slides/slide7.xml" Id="R179f1e8f0cc647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72275d733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60093385a4b95" /><Relationship Type="http://schemas.openxmlformats.org/officeDocument/2006/relationships/theme" Target="/ppt/slideMasters/theme/theme1.xml" Id="R640c54e1c9044a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c60093385a4b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ea0585af241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1b1064590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c9ccd5f2848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8ef092f3a4f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446758c0a44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d3acc68d54e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3024a804f45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 WANG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 WANG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ZHONGYUAN WANG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Zhongyuan Wang, Frydenhaugen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3516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61 90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bestwangas@gmail.com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997 020 421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 WANG AS</a:t>
            </a:r>
          </a:p>
        </p:txBody>
      </p:sp>
    </p:spTree>
  </p:cSld>
  <p:clrMapOvr>
    <a:masterClrMapping xmlns:a="http://schemas.openxmlformats.org/drawingml/2006/main"/>
  </p:clrMapOvr>
</p:sld>
</file>