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4b2c685bf4e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21d3f98ef427e"/>
  </p:sldMasterIdLst>
  <p:sldIdLst>
    <p:sldId xmlns:r="http://schemas.openxmlformats.org/officeDocument/2006/relationships" id="256" r:id="R53fd26b95cde4982"/>
    <p:sldId xmlns:r="http://schemas.openxmlformats.org/officeDocument/2006/relationships" id="257" r:id="Ra13996e4874b41a1"/>
    <p:sldId xmlns:r="http://schemas.openxmlformats.org/officeDocument/2006/relationships" id="258" r:id="Rcf803dd5daff4245"/>
    <p:sldId xmlns:r="http://schemas.openxmlformats.org/officeDocument/2006/relationships" id="259" r:id="R581e5b5f59fc4c32"/>
    <p:sldId xmlns:r="http://schemas.openxmlformats.org/officeDocument/2006/relationships" id="260" r:id="R9bd38ef1533b4b74"/>
    <p:sldId xmlns:r="http://schemas.openxmlformats.org/officeDocument/2006/relationships" id="261" r:id="Re2844f81eb874749"/>
    <p:sldId xmlns:r="http://schemas.openxmlformats.org/officeDocument/2006/relationships" id="262" r:id="R479e2088ee98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21d3f98ef427e" /><Relationship Type="http://schemas.openxmlformats.org/officeDocument/2006/relationships/slide" Target="/ppt/slides/slide1.xml" Id="R53fd26b95cde4982" /><Relationship Type="http://schemas.openxmlformats.org/officeDocument/2006/relationships/slide" Target="/ppt/slides/slide2.xml" Id="Ra13996e4874b41a1" /><Relationship Type="http://schemas.openxmlformats.org/officeDocument/2006/relationships/slide" Target="/ppt/slides/slide3.xml" Id="Rcf803dd5daff4245" /><Relationship Type="http://schemas.openxmlformats.org/officeDocument/2006/relationships/slide" Target="/ppt/slides/slide4.xml" Id="R581e5b5f59fc4c32" /><Relationship Type="http://schemas.openxmlformats.org/officeDocument/2006/relationships/slide" Target="/ppt/slides/slide5.xml" Id="R9bd38ef1533b4b74" /><Relationship Type="http://schemas.openxmlformats.org/officeDocument/2006/relationships/slide" Target="/ppt/slides/slide6.xml" Id="Re2844f81eb874749" /><Relationship Type="http://schemas.openxmlformats.org/officeDocument/2006/relationships/slide" Target="/ppt/slides/slide7.xml" Id="R479e2088ee98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a60625535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8b4582897460c" /><Relationship Type="http://schemas.openxmlformats.org/officeDocument/2006/relationships/theme" Target="/ppt/slideMasters/theme/theme1.xml" Id="Re9b42fbbd7b7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e8b4582897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32d06afbb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e986eb557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4a0c42454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607cb9d53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627d4773b4a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3cc5057447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4bd423ae44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SKJØLÅS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SKJØLÅS HOLDING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613 213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9 540 890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9 571 729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STEINAR SKJØLÅS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Veelstoppen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1634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997 019 938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SKJØLÅS HOLDING AS</a:t>
            </a:r>
          </a:p>
        </p:txBody>
      </p:sp>
    </p:spTree>
  </p:cSld>
  <p:clrMapOvr>
    <a:masterClrMapping xmlns:a="http://schemas.openxmlformats.org/drawingml/2006/main"/>
  </p:clrMapOvr>
</p:sld>
</file>