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73afe5e5d841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676c39ddd94f48"/>
  </p:sldMasterIdLst>
  <p:sldIdLst>
    <p:sldId xmlns:r="http://schemas.openxmlformats.org/officeDocument/2006/relationships" id="256" r:id="Re82722e34e264bd4"/>
    <p:sldId xmlns:r="http://schemas.openxmlformats.org/officeDocument/2006/relationships" id="257" r:id="Rb2b1d116e7614d6b"/>
    <p:sldId xmlns:r="http://schemas.openxmlformats.org/officeDocument/2006/relationships" id="258" r:id="R01fd8568b59247d2"/>
    <p:sldId xmlns:r="http://schemas.openxmlformats.org/officeDocument/2006/relationships" id="259" r:id="R1e8fe020354d4ffd"/>
    <p:sldId xmlns:r="http://schemas.openxmlformats.org/officeDocument/2006/relationships" id="260" r:id="R2326fd763c2c4a6a"/>
    <p:sldId xmlns:r="http://schemas.openxmlformats.org/officeDocument/2006/relationships" id="261" r:id="R24c89b31fcda4abc"/>
    <p:sldId xmlns:r="http://schemas.openxmlformats.org/officeDocument/2006/relationships" id="262" r:id="Rd61551fb0f2844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676c39ddd94f48" /><Relationship Type="http://schemas.openxmlformats.org/officeDocument/2006/relationships/slide" Target="/ppt/slides/slide1.xml" Id="Re82722e34e264bd4" /><Relationship Type="http://schemas.openxmlformats.org/officeDocument/2006/relationships/slide" Target="/ppt/slides/slide2.xml" Id="Rb2b1d116e7614d6b" /><Relationship Type="http://schemas.openxmlformats.org/officeDocument/2006/relationships/slide" Target="/ppt/slides/slide3.xml" Id="R01fd8568b59247d2" /><Relationship Type="http://schemas.openxmlformats.org/officeDocument/2006/relationships/slide" Target="/ppt/slides/slide4.xml" Id="R1e8fe020354d4ffd" /><Relationship Type="http://schemas.openxmlformats.org/officeDocument/2006/relationships/slide" Target="/ppt/slides/slide5.xml" Id="R2326fd763c2c4a6a" /><Relationship Type="http://schemas.openxmlformats.org/officeDocument/2006/relationships/slide" Target="/ppt/slides/slide6.xml" Id="R24c89b31fcda4abc" /><Relationship Type="http://schemas.openxmlformats.org/officeDocument/2006/relationships/slide" Target="/ppt/slides/slide7.xml" Id="Rd61551fb0f2844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a527f61f3b43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54087b5b248f1" /><Relationship Type="http://schemas.openxmlformats.org/officeDocument/2006/relationships/theme" Target="/ppt/slideMasters/theme/theme1.xml" Id="Rc26c071271654f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654087b5b248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09b7f69834e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080136fb544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11bd3213441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058ab43a14a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942f5dc3645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c1501d97544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b574c362f4a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LIBELLE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2 191 020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HAGESÆTER LARS ALVÆR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A. Hagesæter, Brekkelia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