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f07fd170a94e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c8b2b8c2bc44d5"/>
  </p:sldMasterIdLst>
  <p:sldIdLst>
    <p:sldId xmlns:r="http://schemas.openxmlformats.org/officeDocument/2006/relationships" id="256" r:id="Rde48eab77a0e4837"/>
    <p:sldId xmlns:r="http://schemas.openxmlformats.org/officeDocument/2006/relationships" id="257" r:id="R6bd0ad9900704d54"/>
    <p:sldId xmlns:r="http://schemas.openxmlformats.org/officeDocument/2006/relationships" id="258" r:id="R843d64ceb4f54516"/>
    <p:sldId xmlns:r="http://schemas.openxmlformats.org/officeDocument/2006/relationships" id="259" r:id="Rdde83b972c4c4b00"/>
    <p:sldId xmlns:r="http://schemas.openxmlformats.org/officeDocument/2006/relationships" id="260" r:id="R582af6a895744521"/>
    <p:sldId xmlns:r="http://schemas.openxmlformats.org/officeDocument/2006/relationships" id="261" r:id="Ra59c02b0879f4a9d"/>
    <p:sldId xmlns:r="http://schemas.openxmlformats.org/officeDocument/2006/relationships" id="262" r:id="Rc54fa1b1631c43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c8b2b8c2bc44d5" /><Relationship Type="http://schemas.openxmlformats.org/officeDocument/2006/relationships/slide" Target="/ppt/slides/slide1.xml" Id="Rde48eab77a0e4837" /><Relationship Type="http://schemas.openxmlformats.org/officeDocument/2006/relationships/slide" Target="/ppt/slides/slide2.xml" Id="R6bd0ad9900704d54" /><Relationship Type="http://schemas.openxmlformats.org/officeDocument/2006/relationships/slide" Target="/ppt/slides/slide3.xml" Id="R843d64ceb4f54516" /><Relationship Type="http://schemas.openxmlformats.org/officeDocument/2006/relationships/slide" Target="/ppt/slides/slide4.xml" Id="Rdde83b972c4c4b00" /><Relationship Type="http://schemas.openxmlformats.org/officeDocument/2006/relationships/slide" Target="/ppt/slides/slide5.xml" Id="R582af6a895744521" /><Relationship Type="http://schemas.openxmlformats.org/officeDocument/2006/relationships/slide" Target="/ppt/slides/slide6.xml" Id="Ra59c02b0879f4a9d" /><Relationship Type="http://schemas.openxmlformats.org/officeDocument/2006/relationships/slide" Target="/ppt/slides/slide7.xml" Id="Rc54fa1b1631c43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22325add064c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c0fac8df034fc3" /><Relationship Type="http://schemas.openxmlformats.org/officeDocument/2006/relationships/theme" Target="/ppt/slideMasters/theme/theme1.xml" Id="Rbc66e11b5dce4c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c0fac8df034f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15fc93d4354a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abca69c91e49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d3167a05a348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e91f3d4a1648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fa9e5655dc48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d9dfe4078d40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793532c28c49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FJELLGUTTA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FJELLGUTTA AS ble etablert [år] og holder til i Trysil.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20 065 584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622 243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451 133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1 963 233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4 783 537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 HÅVARD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KJEVERUD ROGER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MELKER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TM SPORT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Vestsidevegen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2420 Trysil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996 760 421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