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5dd2bf0c3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0e9e7ca7e4890"/>
  </p:sldMasterIdLst>
  <p:sldIdLst>
    <p:sldId xmlns:r="http://schemas.openxmlformats.org/officeDocument/2006/relationships" id="256" r:id="Rf2e0d180cfb64964"/>
    <p:sldId xmlns:r="http://schemas.openxmlformats.org/officeDocument/2006/relationships" id="257" r:id="R3af08874c1344b75"/>
    <p:sldId xmlns:r="http://schemas.openxmlformats.org/officeDocument/2006/relationships" id="258" r:id="R5dceeeb8e9784cad"/>
    <p:sldId xmlns:r="http://schemas.openxmlformats.org/officeDocument/2006/relationships" id="259" r:id="R79e93c6da6c0482a"/>
    <p:sldId xmlns:r="http://schemas.openxmlformats.org/officeDocument/2006/relationships" id="260" r:id="R5d219ecfca92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0e9e7ca7e4890" /><Relationship Type="http://schemas.openxmlformats.org/officeDocument/2006/relationships/slide" Target="/ppt/slides/slide1.xml" Id="Rf2e0d180cfb64964" /><Relationship Type="http://schemas.openxmlformats.org/officeDocument/2006/relationships/slide" Target="/ppt/slides/slide2.xml" Id="R3af08874c1344b75" /><Relationship Type="http://schemas.openxmlformats.org/officeDocument/2006/relationships/slide" Target="/ppt/slides/slide3.xml" Id="R5dceeeb8e9784cad" /><Relationship Type="http://schemas.openxmlformats.org/officeDocument/2006/relationships/slide" Target="/ppt/slides/slide4.xml" Id="R79e93c6da6c0482a" /><Relationship Type="http://schemas.openxmlformats.org/officeDocument/2006/relationships/slide" Target="/ppt/slides/slide5.xml" Id="R5d219ecfca92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4057db63a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35230e7b043c5" /><Relationship Type="http://schemas.openxmlformats.org/officeDocument/2006/relationships/theme" Target="/ppt/slideMasters/theme/theme1.xml" Id="R68a5cf772a9a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35230e7b0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4d7fcfd24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3cef5b0aa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b4dcad4fa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181b6b12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b17058d9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