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ec0741e72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ea0e29dc84424"/>
  </p:sldMasterIdLst>
  <p:sldIdLst>
    <p:sldId xmlns:r="http://schemas.openxmlformats.org/officeDocument/2006/relationships" id="256" r:id="Rba93be713f394fb1"/>
    <p:sldId xmlns:r="http://schemas.openxmlformats.org/officeDocument/2006/relationships" id="257" r:id="Rcb530056381540ae"/>
    <p:sldId xmlns:r="http://schemas.openxmlformats.org/officeDocument/2006/relationships" id="258" r:id="R14385de95c3e410d"/>
    <p:sldId xmlns:r="http://schemas.openxmlformats.org/officeDocument/2006/relationships" id="259" r:id="R9320c7ef09384642"/>
    <p:sldId xmlns:r="http://schemas.openxmlformats.org/officeDocument/2006/relationships" id="260" r:id="R7957a70a7e8a4754"/>
    <p:sldId xmlns:r="http://schemas.openxmlformats.org/officeDocument/2006/relationships" id="261" r:id="R3649e18094ec422d"/>
    <p:sldId xmlns:r="http://schemas.openxmlformats.org/officeDocument/2006/relationships" id="262" r:id="Rbb96ff8f869c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ea0e29dc84424" /><Relationship Type="http://schemas.openxmlformats.org/officeDocument/2006/relationships/slide" Target="/ppt/slides/slide1.xml" Id="Rba93be713f394fb1" /><Relationship Type="http://schemas.openxmlformats.org/officeDocument/2006/relationships/slide" Target="/ppt/slides/slide2.xml" Id="Rcb530056381540ae" /><Relationship Type="http://schemas.openxmlformats.org/officeDocument/2006/relationships/slide" Target="/ppt/slides/slide3.xml" Id="R14385de95c3e410d" /><Relationship Type="http://schemas.openxmlformats.org/officeDocument/2006/relationships/slide" Target="/ppt/slides/slide4.xml" Id="R9320c7ef09384642" /><Relationship Type="http://schemas.openxmlformats.org/officeDocument/2006/relationships/slide" Target="/ppt/slides/slide5.xml" Id="R7957a70a7e8a4754" /><Relationship Type="http://schemas.openxmlformats.org/officeDocument/2006/relationships/slide" Target="/ppt/slides/slide6.xml" Id="R3649e18094ec422d" /><Relationship Type="http://schemas.openxmlformats.org/officeDocument/2006/relationships/slide" Target="/ppt/slides/slide7.xml" Id="Rbb96ff8f869c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8e66cda49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0c72687d14c86" /><Relationship Type="http://schemas.openxmlformats.org/officeDocument/2006/relationships/theme" Target="/ppt/slideMasters/theme/theme1.xml" Id="R16fca6634a23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0c72687d1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9c881451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964ef106e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2098a1c9c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f3ee7f002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3a0045b9a46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1c5cb1b6e40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b2ef1062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AS ble etablert [år] og holder til i Sveio.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186 249 029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3 002 994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2 034 006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78 789 506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&amp; BIRKELAND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Ekrene Næringspark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5550 Sveio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86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post@birkelandmaskin.no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www.birkelandmaskin.no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996 662 292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AS</a:t>
            </a:r>
          </a:p>
        </p:txBody>
      </p:sp>
    </p:spTree>
  </p:cSld>
  <p:clrMapOvr>
    <a:masterClrMapping xmlns:a="http://schemas.openxmlformats.org/drawingml/2006/main"/>
  </p:clrMapOvr>
</p:sld>
</file>