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dd607d6523e44b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8d4dba6685f46b1"/>
  </p:sldMasterIdLst>
  <p:sldIdLst>
    <p:sldId xmlns:r="http://schemas.openxmlformats.org/officeDocument/2006/relationships" id="256" r:id="Rb9a50915ca0b46ec"/>
    <p:sldId xmlns:r="http://schemas.openxmlformats.org/officeDocument/2006/relationships" id="257" r:id="R4622d7e7b6864baa"/>
    <p:sldId xmlns:r="http://schemas.openxmlformats.org/officeDocument/2006/relationships" id="258" r:id="R5d1bceb47ab14b96"/>
    <p:sldId xmlns:r="http://schemas.openxmlformats.org/officeDocument/2006/relationships" id="259" r:id="Rc8265ec712174073"/>
    <p:sldId xmlns:r="http://schemas.openxmlformats.org/officeDocument/2006/relationships" id="260" r:id="R1448339af8094851"/>
    <p:sldId xmlns:r="http://schemas.openxmlformats.org/officeDocument/2006/relationships" id="261" r:id="R7fd4b7845fe44798"/>
    <p:sldId xmlns:r="http://schemas.openxmlformats.org/officeDocument/2006/relationships" id="262" r:id="Ree9f52e7b78848c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8d4dba6685f46b1" /><Relationship Type="http://schemas.openxmlformats.org/officeDocument/2006/relationships/slide" Target="/ppt/slides/slide1.xml" Id="Rb9a50915ca0b46ec" /><Relationship Type="http://schemas.openxmlformats.org/officeDocument/2006/relationships/slide" Target="/ppt/slides/slide2.xml" Id="R4622d7e7b6864baa" /><Relationship Type="http://schemas.openxmlformats.org/officeDocument/2006/relationships/slide" Target="/ppt/slides/slide3.xml" Id="R5d1bceb47ab14b96" /><Relationship Type="http://schemas.openxmlformats.org/officeDocument/2006/relationships/slide" Target="/ppt/slides/slide4.xml" Id="Rc8265ec712174073" /><Relationship Type="http://schemas.openxmlformats.org/officeDocument/2006/relationships/slide" Target="/ppt/slides/slide5.xml" Id="R1448339af8094851" /><Relationship Type="http://schemas.openxmlformats.org/officeDocument/2006/relationships/slide" Target="/ppt/slides/slide6.xml" Id="R7fd4b7845fe44798" /><Relationship Type="http://schemas.openxmlformats.org/officeDocument/2006/relationships/slide" Target="/ppt/slides/slide7.xml" Id="Ree9f52e7b78848c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95fc4d13b2e445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929b0aa2fd4dea" /><Relationship Type="http://schemas.openxmlformats.org/officeDocument/2006/relationships/theme" Target="/ppt/slideMasters/theme/theme1.xml" Id="R510b1b03152e4ff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8929b0aa2fd4de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57a84fc7f545a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ebedde0d2946e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13646a8cd9439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83caee0c6d45e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92c868e0b24e6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6107d6078143c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a139ef9cd5415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KJETIL VESTRUM CONSULTING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KJETIL VESTRUM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KJETIL VESTRUM CONSULTING AS ble etablert [år] og holder til i Larvik.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KJETIL VESTRUM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KJETIL VESTRUM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KJETIL VESTRUM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95 554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76 250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67 440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612 938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683 152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KJETIL VESTRUM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VESTRUM KJETIL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KJETIL VESTRUM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Ryllikveien 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3268 Larvik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33 18 51 27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kjetil@vestrumconsulting.no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www.vestrumconsulting.no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996 569 713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KJETIL VESTRUM CONSULTING AS</a:t>
            </a:r>
          </a:p>
        </p:txBody>
      </p:sp>
    </p:spTree>
  </p:cSld>
  <p:clrMapOvr>
    <a:masterClrMapping xmlns:a="http://schemas.openxmlformats.org/drawingml/2006/main"/>
  </p:clrMapOvr>
</p:sld>
</file>