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85a939b92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88a9066224090"/>
  </p:sldMasterIdLst>
  <p:sldIdLst>
    <p:sldId xmlns:r="http://schemas.openxmlformats.org/officeDocument/2006/relationships" id="256" r:id="Rc6b696a1dbec448d"/>
    <p:sldId xmlns:r="http://schemas.openxmlformats.org/officeDocument/2006/relationships" id="257" r:id="R59c9fa5014d3460f"/>
    <p:sldId xmlns:r="http://schemas.openxmlformats.org/officeDocument/2006/relationships" id="258" r:id="R3fa9ba00c0a54537"/>
    <p:sldId xmlns:r="http://schemas.openxmlformats.org/officeDocument/2006/relationships" id="259" r:id="Rf4b63a9e35b44d56"/>
    <p:sldId xmlns:r="http://schemas.openxmlformats.org/officeDocument/2006/relationships" id="260" r:id="R9b6c91142df0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88a9066224090" /><Relationship Type="http://schemas.openxmlformats.org/officeDocument/2006/relationships/slide" Target="/ppt/slides/slide1.xml" Id="Rc6b696a1dbec448d" /><Relationship Type="http://schemas.openxmlformats.org/officeDocument/2006/relationships/slide" Target="/ppt/slides/slide2.xml" Id="R59c9fa5014d3460f" /><Relationship Type="http://schemas.openxmlformats.org/officeDocument/2006/relationships/slide" Target="/ppt/slides/slide3.xml" Id="R3fa9ba00c0a54537" /><Relationship Type="http://schemas.openxmlformats.org/officeDocument/2006/relationships/slide" Target="/ppt/slides/slide4.xml" Id="Rf4b63a9e35b44d56" /><Relationship Type="http://schemas.openxmlformats.org/officeDocument/2006/relationships/slide" Target="/ppt/slides/slide5.xml" Id="R9b6c91142df0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e1c914b8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9d724b9ae4c70" /><Relationship Type="http://schemas.openxmlformats.org/officeDocument/2006/relationships/theme" Target="/ppt/slideMasters/theme/theme1.xml" Id="R9efbf4a74c21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9d724b9ae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20e56de7c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c5509ef24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d87f7ea5d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5b49cd91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5622dcf0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