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f12f30f5bb48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ae84b474da4a19"/>
  </p:sldMasterIdLst>
  <p:sldIdLst>
    <p:sldId xmlns:r="http://schemas.openxmlformats.org/officeDocument/2006/relationships" id="256" r:id="R6a5f79cd2fa34590"/>
    <p:sldId xmlns:r="http://schemas.openxmlformats.org/officeDocument/2006/relationships" id="257" r:id="Rd2e03b1bcb174172"/>
    <p:sldId xmlns:r="http://schemas.openxmlformats.org/officeDocument/2006/relationships" id="258" r:id="Ra34c71aa35554d81"/>
    <p:sldId xmlns:r="http://schemas.openxmlformats.org/officeDocument/2006/relationships" id="259" r:id="R181774a8a0304baa"/>
    <p:sldId xmlns:r="http://schemas.openxmlformats.org/officeDocument/2006/relationships" id="260" r:id="R14e98adfa2bf4a96"/>
    <p:sldId xmlns:r="http://schemas.openxmlformats.org/officeDocument/2006/relationships" id="261" r:id="Re7a860d5fddf4a07"/>
    <p:sldId xmlns:r="http://schemas.openxmlformats.org/officeDocument/2006/relationships" id="262" r:id="Rd7d787c7d5a84b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ae84b474da4a19" /><Relationship Type="http://schemas.openxmlformats.org/officeDocument/2006/relationships/slide" Target="/ppt/slides/slide1.xml" Id="R6a5f79cd2fa34590" /><Relationship Type="http://schemas.openxmlformats.org/officeDocument/2006/relationships/slide" Target="/ppt/slides/slide2.xml" Id="Rd2e03b1bcb174172" /><Relationship Type="http://schemas.openxmlformats.org/officeDocument/2006/relationships/slide" Target="/ppt/slides/slide3.xml" Id="Ra34c71aa35554d81" /><Relationship Type="http://schemas.openxmlformats.org/officeDocument/2006/relationships/slide" Target="/ppt/slides/slide4.xml" Id="R181774a8a0304baa" /><Relationship Type="http://schemas.openxmlformats.org/officeDocument/2006/relationships/slide" Target="/ppt/slides/slide5.xml" Id="R14e98adfa2bf4a96" /><Relationship Type="http://schemas.openxmlformats.org/officeDocument/2006/relationships/slide" Target="/ppt/slides/slide6.xml" Id="Re7a860d5fddf4a07" /><Relationship Type="http://schemas.openxmlformats.org/officeDocument/2006/relationships/slide" Target="/ppt/slides/slide7.xml" Id="Rd7d787c7d5a84b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2ddf502e5a46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e6bf2647e4495" /><Relationship Type="http://schemas.openxmlformats.org/officeDocument/2006/relationships/theme" Target="/ppt/slideMasters/theme/theme1.xml" Id="R52f9a0ce6e6645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ae6bf2647e44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6fc7a30d24c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8ff2f44014e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f08018c294d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77c0b05874d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671d2932947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a17a158c541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e467d2f7e47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GIGAPIX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GIGAPIX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−64 679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URKE EIRIK HELLAND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Eirik Helland Urke, Damfaret 56A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www.gigapix.no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