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81d2c32ea0747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66c7b4c0534419"/>
  </p:sldMasterIdLst>
  <p:sldIdLst>
    <p:sldId xmlns:r="http://schemas.openxmlformats.org/officeDocument/2006/relationships" id="256" r:id="R7d0e32743a834f0b"/>
    <p:sldId xmlns:r="http://schemas.openxmlformats.org/officeDocument/2006/relationships" id="257" r:id="R9358514b192d446e"/>
    <p:sldId xmlns:r="http://schemas.openxmlformats.org/officeDocument/2006/relationships" id="258" r:id="Rb2313daea6d34967"/>
    <p:sldId xmlns:r="http://schemas.openxmlformats.org/officeDocument/2006/relationships" id="259" r:id="Rfded447f47f24b10"/>
    <p:sldId xmlns:r="http://schemas.openxmlformats.org/officeDocument/2006/relationships" id="260" r:id="R49ad7ffb57984731"/>
    <p:sldId xmlns:r="http://schemas.openxmlformats.org/officeDocument/2006/relationships" id="261" r:id="R2e51aaf5f7ff4d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66c7b4c0534419" /><Relationship Type="http://schemas.openxmlformats.org/officeDocument/2006/relationships/slide" Target="/ppt/slides/slide1.xml" Id="R7d0e32743a834f0b" /><Relationship Type="http://schemas.openxmlformats.org/officeDocument/2006/relationships/slide" Target="/ppt/slides/slide2.xml" Id="R9358514b192d446e" /><Relationship Type="http://schemas.openxmlformats.org/officeDocument/2006/relationships/slide" Target="/ppt/slides/slide3.xml" Id="Rb2313daea6d34967" /><Relationship Type="http://schemas.openxmlformats.org/officeDocument/2006/relationships/slide" Target="/ppt/slides/slide4.xml" Id="Rfded447f47f24b10" /><Relationship Type="http://schemas.openxmlformats.org/officeDocument/2006/relationships/slide" Target="/ppt/slides/slide5.xml" Id="R49ad7ffb57984731" /><Relationship Type="http://schemas.openxmlformats.org/officeDocument/2006/relationships/slide" Target="/ppt/slides/slide6.xml" Id="R2e51aaf5f7ff4d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a6a3ea7a84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ba55e74d614e5a" /><Relationship Type="http://schemas.openxmlformats.org/officeDocument/2006/relationships/theme" Target="/ppt/slideMasters/theme/theme1.xml" Id="R2994f3b9b7e74e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ba55e74d61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9043fb7ac4f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6192de44945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69a03df5b41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a0672b132d4b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2cc23e70b4d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9dba27ff14d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STJERNEN HOCKEY FREDRIKSTAD ELITE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 HOCKEY FREDRIKSTAD ELITE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13 443 327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−2 184 919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−2 256 705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−2 248 858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2 369 982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Utfarten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1605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stian@stjernen.no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996 420 175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STJERNEN HOCKEY FREDRIKSTAD ELITE</a:t>
            </a:r>
          </a:p>
        </p:txBody>
      </p:sp>
    </p:spTree>
  </p:cSld>
  <p:clrMapOvr>
    <a:masterClrMapping xmlns:a="http://schemas.openxmlformats.org/drawingml/2006/main"/>
  </p:clrMapOvr>
</p:sld>
</file>