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18ffd9b2a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205dd57d449c9"/>
  </p:sldMasterIdLst>
  <p:sldIdLst>
    <p:sldId xmlns:r="http://schemas.openxmlformats.org/officeDocument/2006/relationships" id="256" r:id="R2d3faf7d85034fb8"/>
    <p:sldId xmlns:r="http://schemas.openxmlformats.org/officeDocument/2006/relationships" id="257" r:id="R18ce053b8b824f68"/>
    <p:sldId xmlns:r="http://schemas.openxmlformats.org/officeDocument/2006/relationships" id="258" r:id="R4661aa5da4d8434e"/>
    <p:sldId xmlns:r="http://schemas.openxmlformats.org/officeDocument/2006/relationships" id="259" r:id="R3a73116d98a9480b"/>
    <p:sldId xmlns:r="http://schemas.openxmlformats.org/officeDocument/2006/relationships" id="260" r:id="Rb6a26b8a7a914e49"/>
    <p:sldId xmlns:r="http://schemas.openxmlformats.org/officeDocument/2006/relationships" id="261" r:id="Rf8deda69e13e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05dd57d449c9" /><Relationship Type="http://schemas.openxmlformats.org/officeDocument/2006/relationships/slide" Target="/ppt/slides/slide1.xml" Id="R2d3faf7d85034fb8" /><Relationship Type="http://schemas.openxmlformats.org/officeDocument/2006/relationships/slide" Target="/ppt/slides/slide2.xml" Id="R18ce053b8b824f68" /><Relationship Type="http://schemas.openxmlformats.org/officeDocument/2006/relationships/slide" Target="/ppt/slides/slide3.xml" Id="R4661aa5da4d8434e" /><Relationship Type="http://schemas.openxmlformats.org/officeDocument/2006/relationships/slide" Target="/ppt/slides/slide4.xml" Id="R3a73116d98a9480b" /><Relationship Type="http://schemas.openxmlformats.org/officeDocument/2006/relationships/slide" Target="/ppt/slides/slide5.xml" Id="Rb6a26b8a7a914e49" /><Relationship Type="http://schemas.openxmlformats.org/officeDocument/2006/relationships/slide" Target="/ppt/slides/slide6.xml" Id="Rf8deda69e13e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199d449f9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0761b4864262" /><Relationship Type="http://schemas.openxmlformats.org/officeDocument/2006/relationships/theme" Target="/ppt/slideMasters/theme/theme1.xml" Id="Raa1fa427e317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d0761b486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49ab57e2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fc150413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f64dba55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2458cd54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275acf70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ff568cef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