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8c32fe871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e40aae5d24a10"/>
  </p:sldMasterIdLst>
  <p:sldIdLst>
    <p:sldId xmlns:r="http://schemas.openxmlformats.org/officeDocument/2006/relationships" id="256" r:id="R88e36c6dc13b455a"/>
    <p:sldId xmlns:r="http://schemas.openxmlformats.org/officeDocument/2006/relationships" id="257" r:id="R4969e1d1927a4aba"/>
    <p:sldId xmlns:r="http://schemas.openxmlformats.org/officeDocument/2006/relationships" id="258" r:id="R160fbca05dad49fe"/>
    <p:sldId xmlns:r="http://schemas.openxmlformats.org/officeDocument/2006/relationships" id="259" r:id="Reb99af7953cf4096"/>
    <p:sldId xmlns:r="http://schemas.openxmlformats.org/officeDocument/2006/relationships" id="260" r:id="Re2eec09f9b894894"/>
    <p:sldId xmlns:r="http://schemas.openxmlformats.org/officeDocument/2006/relationships" id="261" r:id="R9ecb95f5baeb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e40aae5d24a10" /><Relationship Type="http://schemas.openxmlformats.org/officeDocument/2006/relationships/slide" Target="/ppt/slides/slide1.xml" Id="R88e36c6dc13b455a" /><Relationship Type="http://schemas.openxmlformats.org/officeDocument/2006/relationships/slide" Target="/ppt/slides/slide2.xml" Id="R4969e1d1927a4aba" /><Relationship Type="http://schemas.openxmlformats.org/officeDocument/2006/relationships/slide" Target="/ppt/slides/slide3.xml" Id="R160fbca05dad49fe" /><Relationship Type="http://schemas.openxmlformats.org/officeDocument/2006/relationships/slide" Target="/ppt/slides/slide4.xml" Id="Reb99af7953cf4096" /><Relationship Type="http://schemas.openxmlformats.org/officeDocument/2006/relationships/slide" Target="/ppt/slides/slide5.xml" Id="Re2eec09f9b894894" /><Relationship Type="http://schemas.openxmlformats.org/officeDocument/2006/relationships/slide" Target="/ppt/slides/slide6.xml" Id="R9ecb95f5baeb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daa14e01f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157ebf3b04166" /><Relationship Type="http://schemas.openxmlformats.org/officeDocument/2006/relationships/theme" Target="/ppt/slideMasters/theme/theme1.xml" Id="R22b840e2e156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157ebf3b0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0090969fb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a965203f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0f91d279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f0245a5e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c6976fec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680ac72d9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