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dac790e4b746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c200b7a4514280"/>
  </p:sldMasterIdLst>
  <p:sldIdLst>
    <p:sldId xmlns:r="http://schemas.openxmlformats.org/officeDocument/2006/relationships" id="256" r:id="R3832128dbbd4412f"/>
    <p:sldId xmlns:r="http://schemas.openxmlformats.org/officeDocument/2006/relationships" id="257" r:id="Ra81c6861a7804ca5"/>
    <p:sldId xmlns:r="http://schemas.openxmlformats.org/officeDocument/2006/relationships" id="258" r:id="R7d1a8f518a32485d"/>
    <p:sldId xmlns:r="http://schemas.openxmlformats.org/officeDocument/2006/relationships" id="259" r:id="Ra323579ae216429f"/>
    <p:sldId xmlns:r="http://schemas.openxmlformats.org/officeDocument/2006/relationships" id="260" r:id="R87ffe68238b846fd"/>
    <p:sldId xmlns:r="http://schemas.openxmlformats.org/officeDocument/2006/relationships" id="261" r:id="R2ca03de0309442c8"/>
    <p:sldId xmlns:r="http://schemas.openxmlformats.org/officeDocument/2006/relationships" id="262" r:id="R228305c66b274d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c200b7a4514280" /><Relationship Type="http://schemas.openxmlformats.org/officeDocument/2006/relationships/slide" Target="/ppt/slides/slide1.xml" Id="R3832128dbbd4412f" /><Relationship Type="http://schemas.openxmlformats.org/officeDocument/2006/relationships/slide" Target="/ppt/slides/slide2.xml" Id="Ra81c6861a7804ca5" /><Relationship Type="http://schemas.openxmlformats.org/officeDocument/2006/relationships/slide" Target="/ppt/slides/slide3.xml" Id="R7d1a8f518a32485d" /><Relationship Type="http://schemas.openxmlformats.org/officeDocument/2006/relationships/slide" Target="/ppt/slides/slide4.xml" Id="Ra323579ae216429f" /><Relationship Type="http://schemas.openxmlformats.org/officeDocument/2006/relationships/slide" Target="/ppt/slides/slide5.xml" Id="R87ffe68238b846fd" /><Relationship Type="http://schemas.openxmlformats.org/officeDocument/2006/relationships/slide" Target="/ppt/slides/slide6.xml" Id="R2ca03de0309442c8" /><Relationship Type="http://schemas.openxmlformats.org/officeDocument/2006/relationships/slide" Target="/ppt/slides/slide7.xml" Id="R228305c66b274d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d830b49944b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063818369471b" /><Relationship Type="http://schemas.openxmlformats.org/officeDocument/2006/relationships/theme" Target="/ppt/slideMasters/theme/theme1.xml" Id="Rcfc2a023006b4c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806381836947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5d61aa99c41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921c4a17242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d1bc689b24c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7e7ccf4804a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d5222b14bb4c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6aa4b4cbe48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531dc70bd4f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999 547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561 714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1 635 606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3 586 346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RONNY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CAB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996 200 639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 EIENDOM AS</a:t>
            </a:r>
          </a:p>
        </p:txBody>
      </p:sp>
    </p:spTree>
  </p:cSld>
  <p:clrMapOvr>
    <a:masterClrMapping xmlns:a="http://schemas.openxmlformats.org/drawingml/2006/main"/>
  </p:clrMapOvr>
</p:sld>
</file>