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526cadff945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a601545579499f"/>
  </p:sldMasterIdLst>
  <p:sldIdLst>
    <p:sldId xmlns:r="http://schemas.openxmlformats.org/officeDocument/2006/relationships" id="256" r:id="Rb2a30db8ed444797"/>
    <p:sldId xmlns:r="http://schemas.openxmlformats.org/officeDocument/2006/relationships" id="257" r:id="Ref4ec06098064589"/>
    <p:sldId xmlns:r="http://schemas.openxmlformats.org/officeDocument/2006/relationships" id="258" r:id="Rb33f014fb64d4617"/>
    <p:sldId xmlns:r="http://schemas.openxmlformats.org/officeDocument/2006/relationships" id="259" r:id="R9ffe1eaf8c3c4250"/>
    <p:sldId xmlns:r="http://schemas.openxmlformats.org/officeDocument/2006/relationships" id="260" r:id="R226bf3b24d8e4032"/>
    <p:sldId xmlns:r="http://schemas.openxmlformats.org/officeDocument/2006/relationships" id="261" r:id="Rdfa87f24154343fb"/>
    <p:sldId xmlns:r="http://schemas.openxmlformats.org/officeDocument/2006/relationships" id="262" r:id="R0d5d52b38e32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601545579499f" /><Relationship Type="http://schemas.openxmlformats.org/officeDocument/2006/relationships/slide" Target="/ppt/slides/slide1.xml" Id="Rb2a30db8ed444797" /><Relationship Type="http://schemas.openxmlformats.org/officeDocument/2006/relationships/slide" Target="/ppt/slides/slide2.xml" Id="Ref4ec06098064589" /><Relationship Type="http://schemas.openxmlformats.org/officeDocument/2006/relationships/slide" Target="/ppt/slides/slide3.xml" Id="Rb33f014fb64d4617" /><Relationship Type="http://schemas.openxmlformats.org/officeDocument/2006/relationships/slide" Target="/ppt/slides/slide4.xml" Id="R9ffe1eaf8c3c4250" /><Relationship Type="http://schemas.openxmlformats.org/officeDocument/2006/relationships/slide" Target="/ppt/slides/slide5.xml" Id="R226bf3b24d8e4032" /><Relationship Type="http://schemas.openxmlformats.org/officeDocument/2006/relationships/slide" Target="/ppt/slides/slide6.xml" Id="Rdfa87f24154343fb" /><Relationship Type="http://schemas.openxmlformats.org/officeDocument/2006/relationships/slide" Target="/ppt/slides/slide7.xml" Id="R0d5d52b38e32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766682c88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181070caa4ea9" /><Relationship Type="http://schemas.openxmlformats.org/officeDocument/2006/relationships/theme" Target="/ppt/slideMasters/theme/theme1.xml" Id="R49f99ce23803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181070caa4e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949e172eb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b467e8c96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8b1572f76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893579827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f64dde83347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0640872f9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d0bc2b10e46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MG MIDTBØ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MIDTBØ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4 026 977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4 241 649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MALVIN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