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25f6170b054e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56caa9730441a3"/>
  </p:sldMasterIdLst>
  <p:sldIdLst>
    <p:sldId xmlns:r="http://schemas.openxmlformats.org/officeDocument/2006/relationships" id="256" r:id="Rb2de43b5ad4542b8"/>
    <p:sldId xmlns:r="http://schemas.openxmlformats.org/officeDocument/2006/relationships" id="257" r:id="R29bdb66a76ae4d07"/>
    <p:sldId xmlns:r="http://schemas.openxmlformats.org/officeDocument/2006/relationships" id="258" r:id="Radf318021f624cb6"/>
    <p:sldId xmlns:r="http://schemas.openxmlformats.org/officeDocument/2006/relationships" id="259" r:id="R29e2558f51e7468d"/>
    <p:sldId xmlns:r="http://schemas.openxmlformats.org/officeDocument/2006/relationships" id="260" r:id="R3393cc3a1eb14dfb"/>
    <p:sldId xmlns:r="http://schemas.openxmlformats.org/officeDocument/2006/relationships" id="261" r:id="R6964407ac4134e75"/>
    <p:sldId xmlns:r="http://schemas.openxmlformats.org/officeDocument/2006/relationships" id="262" r:id="Rec61b390f6c94b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56caa9730441a3" /><Relationship Type="http://schemas.openxmlformats.org/officeDocument/2006/relationships/slide" Target="/ppt/slides/slide1.xml" Id="Rb2de43b5ad4542b8" /><Relationship Type="http://schemas.openxmlformats.org/officeDocument/2006/relationships/slide" Target="/ppt/slides/slide2.xml" Id="R29bdb66a76ae4d07" /><Relationship Type="http://schemas.openxmlformats.org/officeDocument/2006/relationships/slide" Target="/ppt/slides/slide3.xml" Id="Radf318021f624cb6" /><Relationship Type="http://schemas.openxmlformats.org/officeDocument/2006/relationships/slide" Target="/ppt/slides/slide4.xml" Id="R29e2558f51e7468d" /><Relationship Type="http://schemas.openxmlformats.org/officeDocument/2006/relationships/slide" Target="/ppt/slides/slide5.xml" Id="R3393cc3a1eb14dfb" /><Relationship Type="http://schemas.openxmlformats.org/officeDocument/2006/relationships/slide" Target="/ppt/slides/slide6.xml" Id="R6964407ac4134e75" /><Relationship Type="http://schemas.openxmlformats.org/officeDocument/2006/relationships/slide" Target="/ppt/slides/slide7.xml" Id="Rec61b390f6c94b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da0fa4c8504d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890bf56eb440a" /><Relationship Type="http://schemas.openxmlformats.org/officeDocument/2006/relationships/theme" Target="/ppt/slideMasters/theme/theme1.xml" Id="R4868223c935f4a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4890bf56eb44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20283b15a4d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99dfc493474b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d1043919f4a0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5f7b89dc747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67aa2dc6947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7be1812674f9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2399348d5487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HORSTAD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HORSTAD HOLDING AS ble etablert [år] og holder til i Naustdal.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1 906 820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3 564 706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3 575 418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HOLSEN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HORSTAD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6817 Naustdal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996 200 329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HORSTAD HOLDING AS</a:t>
            </a:r>
          </a:p>
        </p:txBody>
      </p:sp>
    </p:spTree>
  </p:cSld>
  <p:clrMapOvr>
    <a:masterClrMapping xmlns:a="http://schemas.openxmlformats.org/drawingml/2006/main"/>
  </p:clrMapOvr>
</p:sld>
</file>