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3409100cde45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9eae1b4f424909"/>
  </p:sldMasterIdLst>
  <p:sldIdLst>
    <p:sldId xmlns:r="http://schemas.openxmlformats.org/officeDocument/2006/relationships" id="256" r:id="Rdf4b3014b04c467e"/>
    <p:sldId xmlns:r="http://schemas.openxmlformats.org/officeDocument/2006/relationships" id="257" r:id="R1b2475d88ff3406c"/>
    <p:sldId xmlns:r="http://schemas.openxmlformats.org/officeDocument/2006/relationships" id="258" r:id="R2717f8a7df8346e8"/>
    <p:sldId xmlns:r="http://schemas.openxmlformats.org/officeDocument/2006/relationships" id="259" r:id="Rebdbb0c279ea4ed5"/>
    <p:sldId xmlns:r="http://schemas.openxmlformats.org/officeDocument/2006/relationships" id="260" r:id="R14a80959f2a04b13"/>
    <p:sldId xmlns:r="http://schemas.openxmlformats.org/officeDocument/2006/relationships" id="261" r:id="Rdaf12cd67da145ea"/>
    <p:sldId xmlns:r="http://schemas.openxmlformats.org/officeDocument/2006/relationships" id="262" r:id="R835761abb6444f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9eae1b4f424909" /><Relationship Type="http://schemas.openxmlformats.org/officeDocument/2006/relationships/slide" Target="/ppt/slides/slide1.xml" Id="Rdf4b3014b04c467e" /><Relationship Type="http://schemas.openxmlformats.org/officeDocument/2006/relationships/slide" Target="/ppt/slides/slide2.xml" Id="R1b2475d88ff3406c" /><Relationship Type="http://schemas.openxmlformats.org/officeDocument/2006/relationships/slide" Target="/ppt/slides/slide3.xml" Id="R2717f8a7df8346e8" /><Relationship Type="http://schemas.openxmlformats.org/officeDocument/2006/relationships/slide" Target="/ppt/slides/slide4.xml" Id="Rebdbb0c279ea4ed5" /><Relationship Type="http://schemas.openxmlformats.org/officeDocument/2006/relationships/slide" Target="/ppt/slides/slide5.xml" Id="R14a80959f2a04b13" /><Relationship Type="http://schemas.openxmlformats.org/officeDocument/2006/relationships/slide" Target="/ppt/slides/slide6.xml" Id="Rdaf12cd67da145ea" /><Relationship Type="http://schemas.openxmlformats.org/officeDocument/2006/relationships/slide" Target="/ppt/slides/slide7.xml" Id="R835761abb6444f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0e4d1112864d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78a045aac4e50" /><Relationship Type="http://schemas.openxmlformats.org/officeDocument/2006/relationships/theme" Target="/ppt/slideMasters/theme/theme1.xml" Id="R47a091dd187d4b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978a045aac4e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33cbfa9d34a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8706402f642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7d24916fa4b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49443267143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65c0e862b4d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b0c430e8045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7167c6be541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BERLER AS ble etablert [år] og holder til i Rosendal.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311 451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192 673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2 109 211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2 278 234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BERGE LERNES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LERNES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Bjørkesvegen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5470 Rosendal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lernes@knett.no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996 170 101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BERLER AS</a:t>
            </a:r>
          </a:p>
        </p:txBody>
      </p:sp>
    </p:spTree>
  </p:cSld>
  <p:clrMapOvr>
    <a:masterClrMapping xmlns:a="http://schemas.openxmlformats.org/drawingml/2006/main"/>
  </p:clrMapOvr>
</p:sld>
</file>