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1427c300b64f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782d2b643f41b3"/>
  </p:sldMasterIdLst>
  <p:sldIdLst>
    <p:sldId xmlns:r="http://schemas.openxmlformats.org/officeDocument/2006/relationships" id="256" r:id="R8cfa2c1fae244297"/>
    <p:sldId xmlns:r="http://schemas.openxmlformats.org/officeDocument/2006/relationships" id="257" r:id="R1dba47f5ec01431d"/>
    <p:sldId xmlns:r="http://schemas.openxmlformats.org/officeDocument/2006/relationships" id="258" r:id="Rbf0519fda7c54cc1"/>
    <p:sldId xmlns:r="http://schemas.openxmlformats.org/officeDocument/2006/relationships" id="259" r:id="Rc686049d0fd4422e"/>
    <p:sldId xmlns:r="http://schemas.openxmlformats.org/officeDocument/2006/relationships" id="260" r:id="Rbdd93ae706054bd9"/>
    <p:sldId xmlns:r="http://schemas.openxmlformats.org/officeDocument/2006/relationships" id="261" r:id="Rd631e8a3cdc64417"/>
    <p:sldId xmlns:r="http://schemas.openxmlformats.org/officeDocument/2006/relationships" id="262" r:id="R8c93cfad480a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82d2b643f41b3" /><Relationship Type="http://schemas.openxmlformats.org/officeDocument/2006/relationships/slide" Target="/ppt/slides/slide1.xml" Id="R8cfa2c1fae244297" /><Relationship Type="http://schemas.openxmlformats.org/officeDocument/2006/relationships/slide" Target="/ppt/slides/slide2.xml" Id="R1dba47f5ec01431d" /><Relationship Type="http://schemas.openxmlformats.org/officeDocument/2006/relationships/slide" Target="/ppt/slides/slide3.xml" Id="Rbf0519fda7c54cc1" /><Relationship Type="http://schemas.openxmlformats.org/officeDocument/2006/relationships/slide" Target="/ppt/slides/slide4.xml" Id="Rc686049d0fd4422e" /><Relationship Type="http://schemas.openxmlformats.org/officeDocument/2006/relationships/slide" Target="/ppt/slides/slide5.xml" Id="Rbdd93ae706054bd9" /><Relationship Type="http://schemas.openxmlformats.org/officeDocument/2006/relationships/slide" Target="/ppt/slides/slide6.xml" Id="Rd631e8a3cdc64417" /><Relationship Type="http://schemas.openxmlformats.org/officeDocument/2006/relationships/slide" Target="/ppt/slides/slide7.xml" Id="R8c93cfad480a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e4c641b16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3ea74e6c044ac" /><Relationship Type="http://schemas.openxmlformats.org/officeDocument/2006/relationships/theme" Target="/ppt/slideMasters/theme/theme1.xml" Id="Rd531c7fc4ab04e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e3ea74e6c044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a54165190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5978158cf4f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1cd9a272543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1d41976ee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5452f47a5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36f10ddff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cd469a9ad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