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e6c9801c6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8d16b8a4c47aa"/>
  </p:sldMasterIdLst>
  <p:sldIdLst>
    <p:sldId xmlns:r="http://schemas.openxmlformats.org/officeDocument/2006/relationships" id="256" r:id="Rf4059c9aed6d4d4a"/>
    <p:sldId xmlns:r="http://schemas.openxmlformats.org/officeDocument/2006/relationships" id="257" r:id="R59378b4d39594d15"/>
    <p:sldId xmlns:r="http://schemas.openxmlformats.org/officeDocument/2006/relationships" id="258" r:id="R8231909c7b304006"/>
    <p:sldId xmlns:r="http://schemas.openxmlformats.org/officeDocument/2006/relationships" id="259" r:id="Rd23c8ed5af1c4513"/>
    <p:sldId xmlns:r="http://schemas.openxmlformats.org/officeDocument/2006/relationships" id="260" r:id="R16dfd2c4d2f7446b"/>
    <p:sldId xmlns:r="http://schemas.openxmlformats.org/officeDocument/2006/relationships" id="261" r:id="Rb808034464c64306"/>
    <p:sldId xmlns:r="http://schemas.openxmlformats.org/officeDocument/2006/relationships" id="262" r:id="R08baef2f497e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8d16b8a4c47aa" /><Relationship Type="http://schemas.openxmlformats.org/officeDocument/2006/relationships/slide" Target="/ppt/slides/slide1.xml" Id="Rf4059c9aed6d4d4a" /><Relationship Type="http://schemas.openxmlformats.org/officeDocument/2006/relationships/slide" Target="/ppt/slides/slide2.xml" Id="R59378b4d39594d15" /><Relationship Type="http://schemas.openxmlformats.org/officeDocument/2006/relationships/slide" Target="/ppt/slides/slide3.xml" Id="R8231909c7b304006" /><Relationship Type="http://schemas.openxmlformats.org/officeDocument/2006/relationships/slide" Target="/ppt/slides/slide4.xml" Id="Rd23c8ed5af1c4513" /><Relationship Type="http://schemas.openxmlformats.org/officeDocument/2006/relationships/slide" Target="/ppt/slides/slide5.xml" Id="R16dfd2c4d2f7446b" /><Relationship Type="http://schemas.openxmlformats.org/officeDocument/2006/relationships/slide" Target="/ppt/slides/slide6.xml" Id="Rb808034464c64306" /><Relationship Type="http://schemas.openxmlformats.org/officeDocument/2006/relationships/slide" Target="/ppt/slides/slide7.xml" Id="R08baef2f497e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0d35c6917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679edec44671" /><Relationship Type="http://schemas.openxmlformats.org/officeDocument/2006/relationships/theme" Target="/ppt/slideMasters/theme/theme1.xml" Id="R7055048e4981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5679edec4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7a7634f1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540c5fad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1979e297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240b5ffd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6f05e3cc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c8ab1c0a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c7f724d9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STEWARDSHIP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STEWARDSHIP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ELIN SILVIA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JON ERIC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SONYA LILIAN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ELLY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HUGO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87 57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996 090 213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