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7f0df6f3e24e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6080d403174a0b"/>
  </p:sldMasterIdLst>
  <p:sldIdLst>
    <p:sldId xmlns:r="http://schemas.openxmlformats.org/officeDocument/2006/relationships" id="256" r:id="Reb725db58cb9464f"/>
    <p:sldId xmlns:r="http://schemas.openxmlformats.org/officeDocument/2006/relationships" id="257" r:id="Ra4135ac5e0d24a14"/>
    <p:sldId xmlns:r="http://schemas.openxmlformats.org/officeDocument/2006/relationships" id="258" r:id="Ra87a054ac9464a1d"/>
    <p:sldId xmlns:r="http://schemas.openxmlformats.org/officeDocument/2006/relationships" id="259" r:id="Ra8d8412430284335"/>
    <p:sldId xmlns:r="http://schemas.openxmlformats.org/officeDocument/2006/relationships" id="260" r:id="R2ef5af5c36b44f28"/>
    <p:sldId xmlns:r="http://schemas.openxmlformats.org/officeDocument/2006/relationships" id="261" r:id="Rd8a0b1a11da94808"/>
    <p:sldId xmlns:r="http://schemas.openxmlformats.org/officeDocument/2006/relationships" id="262" r:id="R3978d5b7e8d14e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6080d403174a0b" /><Relationship Type="http://schemas.openxmlformats.org/officeDocument/2006/relationships/slide" Target="/ppt/slides/slide1.xml" Id="Reb725db58cb9464f" /><Relationship Type="http://schemas.openxmlformats.org/officeDocument/2006/relationships/slide" Target="/ppt/slides/slide2.xml" Id="Ra4135ac5e0d24a14" /><Relationship Type="http://schemas.openxmlformats.org/officeDocument/2006/relationships/slide" Target="/ppt/slides/slide3.xml" Id="Ra87a054ac9464a1d" /><Relationship Type="http://schemas.openxmlformats.org/officeDocument/2006/relationships/slide" Target="/ppt/slides/slide4.xml" Id="Ra8d8412430284335" /><Relationship Type="http://schemas.openxmlformats.org/officeDocument/2006/relationships/slide" Target="/ppt/slides/slide5.xml" Id="R2ef5af5c36b44f28" /><Relationship Type="http://schemas.openxmlformats.org/officeDocument/2006/relationships/slide" Target="/ppt/slides/slide6.xml" Id="Rd8a0b1a11da94808" /><Relationship Type="http://schemas.openxmlformats.org/officeDocument/2006/relationships/slide" Target="/ppt/slides/slide7.xml" Id="R3978d5b7e8d14e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c64faceac349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0858266fc441b" /><Relationship Type="http://schemas.openxmlformats.org/officeDocument/2006/relationships/theme" Target="/ppt/slideMasters/theme/theme1.xml" Id="Rb4cf5144c5ff4e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b0858266fc44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b7ed3841f4a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69797a1164c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ad8a0c3594b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1750faa6a4d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786e4b6014a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2b929c18c47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02bce176348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D&amp;M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D&amp;M EIENDOM AS ble etablert [år] og holder til i Skjeberg.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−296 749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601 606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DANIEL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Brandstorpveien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1747 Skjeberg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dvida-ha@online.no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995 962 713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