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32fafa760b40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eeac80923d47a2"/>
  </p:sldMasterIdLst>
  <p:sldIdLst>
    <p:sldId xmlns:r="http://schemas.openxmlformats.org/officeDocument/2006/relationships" id="256" r:id="Rdd28fb4747ef4b43"/>
    <p:sldId xmlns:r="http://schemas.openxmlformats.org/officeDocument/2006/relationships" id="257" r:id="Ref45e026324241ba"/>
    <p:sldId xmlns:r="http://schemas.openxmlformats.org/officeDocument/2006/relationships" id="258" r:id="Re747d91c534149d4"/>
    <p:sldId xmlns:r="http://schemas.openxmlformats.org/officeDocument/2006/relationships" id="259" r:id="R265511fa253949df"/>
    <p:sldId xmlns:r="http://schemas.openxmlformats.org/officeDocument/2006/relationships" id="260" r:id="R4589dbfbd0d744d2"/>
    <p:sldId xmlns:r="http://schemas.openxmlformats.org/officeDocument/2006/relationships" id="261" r:id="R6b873bd5e97e4889"/>
    <p:sldId xmlns:r="http://schemas.openxmlformats.org/officeDocument/2006/relationships" id="262" r:id="R1af6530c2a794f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eeac80923d47a2" /><Relationship Type="http://schemas.openxmlformats.org/officeDocument/2006/relationships/slide" Target="/ppt/slides/slide1.xml" Id="Rdd28fb4747ef4b43" /><Relationship Type="http://schemas.openxmlformats.org/officeDocument/2006/relationships/slide" Target="/ppt/slides/slide2.xml" Id="Ref45e026324241ba" /><Relationship Type="http://schemas.openxmlformats.org/officeDocument/2006/relationships/slide" Target="/ppt/slides/slide3.xml" Id="Re747d91c534149d4" /><Relationship Type="http://schemas.openxmlformats.org/officeDocument/2006/relationships/slide" Target="/ppt/slides/slide4.xml" Id="R265511fa253949df" /><Relationship Type="http://schemas.openxmlformats.org/officeDocument/2006/relationships/slide" Target="/ppt/slides/slide5.xml" Id="R4589dbfbd0d744d2" /><Relationship Type="http://schemas.openxmlformats.org/officeDocument/2006/relationships/slide" Target="/ppt/slides/slide6.xml" Id="R6b873bd5e97e4889" /><Relationship Type="http://schemas.openxmlformats.org/officeDocument/2006/relationships/slide" Target="/ppt/slides/slide7.xml" Id="R1af6530c2a794f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21398af0f49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40d2726fc4690" /><Relationship Type="http://schemas.openxmlformats.org/officeDocument/2006/relationships/theme" Target="/ppt/slideMasters/theme/theme1.xml" Id="R58a92718ceb7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340d2726fc46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57669423d42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740c7bfb142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c471ac7c94f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c37a4f53644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02f8181af4e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ba58d368648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ac3ab331e4e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NIDO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NIDO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1 446 578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−1 208 918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−14 198 998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7 086 699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8 003 795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T EIENDOM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 BYGG OG TRANSPORTSERVICE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AMUNDSEN GRUPPEN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FURBO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Gladengveien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995 844 729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NIDO GRUPPEN AS</a:t>
            </a:r>
          </a:p>
        </p:txBody>
      </p:sp>
    </p:spTree>
  </p:cSld>
  <p:clrMapOvr>
    <a:masterClrMapping xmlns:a="http://schemas.openxmlformats.org/drawingml/2006/main"/>
  </p:clrMapOvr>
</p:sld>
</file>