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cbd42ae6ec14a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17300d750164ac7"/>
  </p:sldMasterIdLst>
  <p:sldIdLst>
    <p:sldId xmlns:r="http://schemas.openxmlformats.org/officeDocument/2006/relationships" id="256" r:id="Rb95ea7002c994b29"/>
    <p:sldId xmlns:r="http://schemas.openxmlformats.org/officeDocument/2006/relationships" id="257" r:id="Ra8e0dd02b33042b7"/>
    <p:sldId xmlns:r="http://schemas.openxmlformats.org/officeDocument/2006/relationships" id="258" r:id="Rf5aff4cfafc14a66"/>
    <p:sldId xmlns:r="http://schemas.openxmlformats.org/officeDocument/2006/relationships" id="259" r:id="R1ab3cae7491a4544"/>
    <p:sldId xmlns:r="http://schemas.openxmlformats.org/officeDocument/2006/relationships" id="260" r:id="Rdfcfbc27213947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17300d750164ac7" /><Relationship Type="http://schemas.openxmlformats.org/officeDocument/2006/relationships/slide" Target="/ppt/slides/slide1.xml" Id="Rb95ea7002c994b29" /><Relationship Type="http://schemas.openxmlformats.org/officeDocument/2006/relationships/slide" Target="/ppt/slides/slide2.xml" Id="Ra8e0dd02b33042b7" /><Relationship Type="http://schemas.openxmlformats.org/officeDocument/2006/relationships/slide" Target="/ppt/slides/slide3.xml" Id="Rf5aff4cfafc14a66" /><Relationship Type="http://schemas.openxmlformats.org/officeDocument/2006/relationships/slide" Target="/ppt/slides/slide4.xml" Id="R1ab3cae7491a4544" /><Relationship Type="http://schemas.openxmlformats.org/officeDocument/2006/relationships/slide" Target="/ppt/slides/slide5.xml" Id="Rdfcfbc27213947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9f5620eb8f41b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242c3dd63543ed" /><Relationship Type="http://schemas.openxmlformats.org/officeDocument/2006/relationships/theme" Target="/ppt/slideMasters/theme/theme1.xml" Id="R6372b4d8b4aa48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1242c3dd63543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528c81200b466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8178a6217b400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87ffddc8074a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93b3b9094d48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fdb43a9c1346b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BÅTSERVICE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NORSK BÅTSERVICE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995 834 839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BÅTSERVICE AS</a:t>
            </a:r>
          </a:p>
        </p:txBody>
      </p:sp>
    </p:spTree>
  </p:cSld>
  <p:clrMapOvr>
    <a:masterClrMapping xmlns:a="http://schemas.openxmlformats.org/drawingml/2006/main"/>
  </p:clrMapOvr>
</p:sld>
</file>