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22b3bb77d47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c593c6baf4af3"/>
  </p:sldMasterIdLst>
  <p:sldIdLst>
    <p:sldId xmlns:r="http://schemas.openxmlformats.org/officeDocument/2006/relationships" id="256" r:id="R232097013d64457c"/>
    <p:sldId xmlns:r="http://schemas.openxmlformats.org/officeDocument/2006/relationships" id="257" r:id="Re769cd96dd0946b3"/>
    <p:sldId xmlns:r="http://schemas.openxmlformats.org/officeDocument/2006/relationships" id="258" r:id="R18817a5f8edf4190"/>
    <p:sldId xmlns:r="http://schemas.openxmlformats.org/officeDocument/2006/relationships" id="259" r:id="Rdfb377846cc841ee"/>
    <p:sldId xmlns:r="http://schemas.openxmlformats.org/officeDocument/2006/relationships" id="260" r:id="R855573a4cdd94d1f"/>
    <p:sldId xmlns:r="http://schemas.openxmlformats.org/officeDocument/2006/relationships" id="261" r:id="R331386989a7d46e5"/>
    <p:sldId xmlns:r="http://schemas.openxmlformats.org/officeDocument/2006/relationships" id="262" r:id="R3dbc01ef42d4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c593c6baf4af3" /><Relationship Type="http://schemas.openxmlformats.org/officeDocument/2006/relationships/slide" Target="/ppt/slides/slide1.xml" Id="R232097013d64457c" /><Relationship Type="http://schemas.openxmlformats.org/officeDocument/2006/relationships/slide" Target="/ppt/slides/slide2.xml" Id="Re769cd96dd0946b3" /><Relationship Type="http://schemas.openxmlformats.org/officeDocument/2006/relationships/slide" Target="/ppt/slides/slide3.xml" Id="R18817a5f8edf4190" /><Relationship Type="http://schemas.openxmlformats.org/officeDocument/2006/relationships/slide" Target="/ppt/slides/slide4.xml" Id="Rdfb377846cc841ee" /><Relationship Type="http://schemas.openxmlformats.org/officeDocument/2006/relationships/slide" Target="/ppt/slides/slide5.xml" Id="R855573a4cdd94d1f" /><Relationship Type="http://schemas.openxmlformats.org/officeDocument/2006/relationships/slide" Target="/ppt/slides/slide6.xml" Id="R331386989a7d46e5" /><Relationship Type="http://schemas.openxmlformats.org/officeDocument/2006/relationships/slide" Target="/ppt/slides/slide7.xml" Id="R3dbc01ef42d4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f70250712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2143b89524334" /><Relationship Type="http://schemas.openxmlformats.org/officeDocument/2006/relationships/theme" Target="/ppt/slideMasters/theme/theme1.xml" Id="R1a1cc6dacd6948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2143b8952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610cc2266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f53bd6263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46eb52568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e6887b787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e9b5f5bb842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f513e28aa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6cda77c7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