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59c406051247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3fcd06ff40491c"/>
  </p:sldMasterIdLst>
  <p:sldIdLst>
    <p:sldId xmlns:r="http://schemas.openxmlformats.org/officeDocument/2006/relationships" id="256" r:id="Rd9699f6747bb47f3"/>
    <p:sldId xmlns:r="http://schemas.openxmlformats.org/officeDocument/2006/relationships" id="257" r:id="R522f326daeef4e4c"/>
    <p:sldId xmlns:r="http://schemas.openxmlformats.org/officeDocument/2006/relationships" id="258" r:id="R7d8cd71f02244d79"/>
    <p:sldId xmlns:r="http://schemas.openxmlformats.org/officeDocument/2006/relationships" id="259" r:id="Racd9fe481aff4c14"/>
    <p:sldId xmlns:r="http://schemas.openxmlformats.org/officeDocument/2006/relationships" id="260" r:id="R599b4c05ed8349d7"/>
    <p:sldId xmlns:r="http://schemas.openxmlformats.org/officeDocument/2006/relationships" id="261" r:id="R366cd4747d4043e5"/>
    <p:sldId xmlns:r="http://schemas.openxmlformats.org/officeDocument/2006/relationships" id="262" r:id="R331731b5aa2c49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3fcd06ff40491c" /><Relationship Type="http://schemas.openxmlformats.org/officeDocument/2006/relationships/slide" Target="/ppt/slides/slide1.xml" Id="Rd9699f6747bb47f3" /><Relationship Type="http://schemas.openxmlformats.org/officeDocument/2006/relationships/slide" Target="/ppt/slides/slide2.xml" Id="R522f326daeef4e4c" /><Relationship Type="http://schemas.openxmlformats.org/officeDocument/2006/relationships/slide" Target="/ppt/slides/slide3.xml" Id="R7d8cd71f02244d79" /><Relationship Type="http://schemas.openxmlformats.org/officeDocument/2006/relationships/slide" Target="/ppt/slides/slide4.xml" Id="Racd9fe481aff4c14" /><Relationship Type="http://schemas.openxmlformats.org/officeDocument/2006/relationships/slide" Target="/ppt/slides/slide5.xml" Id="R599b4c05ed8349d7" /><Relationship Type="http://schemas.openxmlformats.org/officeDocument/2006/relationships/slide" Target="/ppt/slides/slide6.xml" Id="R366cd4747d4043e5" /><Relationship Type="http://schemas.openxmlformats.org/officeDocument/2006/relationships/slide" Target="/ppt/slides/slide7.xml" Id="R331731b5aa2c49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3e7bfe351f4a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616a53cfa470d" /><Relationship Type="http://schemas.openxmlformats.org/officeDocument/2006/relationships/theme" Target="/ppt/slideMasters/theme/theme1.xml" Id="R0c83dbeb47ee49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d616a53cfa47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60eb73eb14b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b9754bc2a43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6b3d887934c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3bae2ab0542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31359a79c41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5d467803f44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3cf12348444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BYGNINGSKONTROLL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BYGNINGSKONTROLL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BYGNINGSKONTROLL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BYGNINGSKONTROLL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BYGNINGSKONTROLL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BYGNINGSKONTROLL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848 456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−122 663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−141 028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152 955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757 306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BYGNINGSKONTROLL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LINDBERG CHARLES ANDRÉ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BYGNINGSKONTROLL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995 685 396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BYGNINGSKONTROLL AS</a:t>
            </a:r>
          </a:p>
        </p:txBody>
      </p:sp>
    </p:spTree>
  </p:cSld>
  <p:clrMapOvr>
    <a:masterClrMapping xmlns:a="http://schemas.openxmlformats.org/drawingml/2006/main"/>
  </p:clrMapOvr>
</p:sld>
</file>