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48fcea37c24f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c355127cc4a64"/>
  </p:sldMasterIdLst>
  <p:sldIdLst>
    <p:sldId xmlns:r="http://schemas.openxmlformats.org/officeDocument/2006/relationships" id="256" r:id="Ra6353c64e79e4bc8"/>
    <p:sldId xmlns:r="http://schemas.openxmlformats.org/officeDocument/2006/relationships" id="257" r:id="R15be74932fdc40f5"/>
    <p:sldId xmlns:r="http://schemas.openxmlformats.org/officeDocument/2006/relationships" id="258" r:id="R217610f9b9554675"/>
    <p:sldId xmlns:r="http://schemas.openxmlformats.org/officeDocument/2006/relationships" id="259" r:id="R835b1c83700f4425"/>
    <p:sldId xmlns:r="http://schemas.openxmlformats.org/officeDocument/2006/relationships" id="260" r:id="R3d3331b555f54b6d"/>
    <p:sldId xmlns:r="http://schemas.openxmlformats.org/officeDocument/2006/relationships" id="261" r:id="R888bbaa8db3940e7"/>
    <p:sldId xmlns:r="http://schemas.openxmlformats.org/officeDocument/2006/relationships" id="262" r:id="R7d6cc5cefd72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c355127cc4a64" /><Relationship Type="http://schemas.openxmlformats.org/officeDocument/2006/relationships/slide" Target="/ppt/slides/slide1.xml" Id="Ra6353c64e79e4bc8" /><Relationship Type="http://schemas.openxmlformats.org/officeDocument/2006/relationships/slide" Target="/ppt/slides/slide2.xml" Id="R15be74932fdc40f5" /><Relationship Type="http://schemas.openxmlformats.org/officeDocument/2006/relationships/slide" Target="/ppt/slides/slide3.xml" Id="R217610f9b9554675" /><Relationship Type="http://schemas.openxmlformats.org/officeDocument/2006/relationships/slide" Target="/ppt/slides/slide4.xml" Id="R835b1c83700f4425" /><Relationship Type="http://schemas.openxmlformats.org/officeDocument/2006/relationships/slide" Target="/ppt/slides/slide5.xml" Id="R3d3331b555f54b6d" /><Relationship Type="http://schemas.openxmlformats.org/officeDocument/2006/relationships/slide" Target="/ppt/slides/slide6.xml" Id="R888bbaa8db3940e7" /><Relationship Type="http://schemas.openxmlformats.org/officeDocument/2006/relationships/slide" Target="/ppt/slides/slide7.xml" Id="R7d6cc5cefd72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8e073603145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59f4543164d83" /><Relationship Type="http://schemas.openxmlformats.org/officeDocument/2006/relationships/theme" Target="/ppt/slideMasters/theme/theme1.xml" Id="R1d3f3d68f029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459f4543164d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fec8a735b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1d837776545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4f192f01e43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15d2276864e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c30b43d07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1ba17c5874e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dc6cd698946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 MÅLENG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MÅLENG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2 060 642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1 271 858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EGIL MÅLENG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Folkestadhøgda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995 654 539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