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d15292235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2024f56fa94940"/>
  </p:sldMasterIdLst>
  <p:sldIdLst>
    <p:sldId xmlns:r="http://schemas.openxmlformats.org/officeDocument/2006/relationships" id="256" r:id="R5f665c6929d940cf"/>
    <p:sldId xmlns:r="http://schemas.openxmlformats.org/officeDocument/2006/relationships" id="257" r:id="R530269265a224da1"/>
    <p:sldId xmlns:r="http://schemas.openxmlformats.org/officeDocument/2006/relationships" id="258" r:id="Ra8cf198e7808412e"/>
    <p:sldId xmlns:r="http://schemas.openxmlformats.org/officeDocument/2006/relationships" id="259" r:id="R138f77a0dc72460b"/>
    <p:sldId xmlns:r="http://schemas.openxmlformats.org/officeDocument/2006/relationships" id="260" r:id="R566afd3b72c7468f"/>
    <p:sldId xmlns:r="http://schemas.openxmlformats.org/officeDocument/2006/relationships" id="261" r:id="R0ec91a9c082c4086"/>
    <p:sldId xmlns:r="http://schemas.openxmlformats.org/officeDocument/2006/relationships" id="262" r:id="R874d55e4f60a44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024f56fa94940" /><Relationship Type="http://schemas.openxmlformats.org/officeDocument/2006/relationships/slide" Target="/ppt/slides/slide1.xml" Id="R5f665c6929d940cf" /><Relationship Type="http://schemas.openxmlformats.org/officeDocument/2006/relationships/slide" Target="/ppt/slides/slide2.xml" Id="R530269265a224da1" /><Relationship Type="http://schemas.openxmlformats.org/officeDocument/2006/relationships/slide" Target="/ppt/slides/slide3.xml" Id="Ra8cf198e7808412e" /><Relationship Type="http://schemas.openxmlformats.org/officeDocument/2006/relationships/slide" Target="/ppt/slides/slide4.xml" Id="R138f77a0dc72460b" /><Relationship Type="http://schemas.openxmlformats.org/officeDocument/2006/relationships/slide" Target="/ppt/slides/slide5.xml" Id="R566afd3b72c7468f" /><Relationship Type="http://schemas.openxmlformats.org/officeDocument/2006/relationships/slide" Target="/ppt/slides/slide6.xml" Id="R0ec91a9c082c4086" /><Relationship Type="http://schemas.openxmlformats.org/officeDocument/2006/relationships/slide" Target="/ppt/slides/slide7.xml" Id="R874d55e4f60a44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3368dc2a142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78745a35c40d8" /><Relationship Type="http://schemas.openxmlformats.org/officeDocument/2006/relationships/theme" Target="/ppt/slideMasters/theme/theme1.xml" Id="R591a942d6f6143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78745a35c40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8e32baee47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922a58dc341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de8b69196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6d7adfa434c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e8eab76b5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2f0667afa41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75d98f1cc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