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7e98fdae2a47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5903048f974375"/>
  </p:sldMasterIdLst>
  <p:sldIdLst>
    <p:sldId xmlns:r="http://schemas.openxmlformats.org/officeDocument/2006/relationships" id="256" r:id="R762a192fec4c4ce6"/>
    <p:sldId xmlns:r="http://schemas.openxmlformats.org/officeDocument/2006/relationships" id="257" r:id="R3b0c2f90e8444053"/>
    <p:sldId xmlns:r="http://schemas.openxmlformats.org/officeDocument/2006/relationships" id="258" r:id="R61f82372d5414218"/>
    <p:sldId xmlns:r="http://schemas.openxmlformats.org/officeDocument/2006/relationships" id="259" r:id="R36f9414a733d46cd"/>
    <p:sldId xmlns:r="http://schemas.openxmlformats.org/officeDocument/2006/relationships" id="260" r:id="R08292d45ccb14b65"/>
    <p:sldId xmlns:r="http://schemas.openxmlformats.org/officeDocument/2006/relationships" id="261" r:id="Rdba913eb76f34df2"/>
    <p:sldId xmlns:r="http://schemas.openxmlformats.org/officeDocument/2006/relationships" id="262" r:id="Rc0179e60183743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5903048f974375" /><Relationship Type="http://schemas.openxmlformats.org/officeDocument/2006/relationships/slide" Target="/ppt/slides/slide1.xml" Id="R762a192fec4c4ce6" /><Relationship Type="http://schemas.openxmlformats.org/officeDocument/2006/relationships/slide" Target="/ppt/slides/slide2.xml" Id="R3b0c2f90e8444053" /><Relationship Type="http://schemas.openxmlformats.org/officeDocument/2006/relationships/slide" Target="/ppt/slides/slide3.xml" Id="R61f82372d5414218" /><Relationship Type="http://schemas.openxmlformats.org/officeDocument/2006/relationships/slide" Target="/ppt/slides/slide4.xml" Id="R36f9414a733d46cd" /><Relationship Type="http://schemas.openxmlformats.org/officeDocument/2006/relationships/slide" Target="/ppt/slides/slide5.xml" Id="R08292d45ccb14b65" /><Relationship Type="http://schemas.openxmlformats.org/officeDocument/2006/relationships/slide" Target="/ppt/slides/slide6.xml" Id="Rdba913eb76f34df2" /><Relationship Type="http://schemas.openxmlformats.org/officeDocument/2006/relationships/slide" Target="/ppt/slides/slide7.xml" Id="Rc0179e60183743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a32095c79540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9bdcfa0d346a4" /><Relationship Type="http://schemas.openxmlformats.org/officeDocument/2006/relationships/theme" Target="/ppt/slideMasters/theme/theme1.xml" Id="R58bbb101c78844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49bdcfa0d346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f1c9438464e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1f8fe72074a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16e3c06d840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412fac05241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22d67c55a4a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11035814f49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c6a3f12d644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SOLVÅG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SOLVÅG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499 183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502 108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MOSNES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995 481 391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SOLVÅG EIENDOM AS</a:t>
            </a:r>
          </a:p>
        </p:txBody>
      </p:sp>
    </p:spTree>
  </p:cSld>
  <p:clrMapOvr>
    <a:masterClrMapping xmlns:a="http://schemas.openxmlformats.org/drawingml/2006/main"/>
  </p:clrMapOvr>
</p:sld>
</file>