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d42a4a0a714d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731f51f5ac4abd"/>
  </p:sldMasterIdLst>
  <p:sldIdLst>
    <p:sldId xmlns:r="http://schemas.openxmlformats.org/officeDocument/2006/relationships" id="256" r:id="Rc050d32660264e93"/>
    <p:sldId xmlns:r="http://schemas.openxmlformats.org/officeDocument/2006/relationships" id="257" r:id="Rab4e1155aeb04787"/>
    <p:sldId xmlns:r="http://schemas.openxmlformats.org/officeDocument/2006/relationships" id="258" r:id="R78bea095b9d24f3a"/>
    <p:sldId xmlns:r="http://schemas.openxmlformats.org/officeDocument/2006/relationships" id="259" r:id="R6e97745f95dd4c9f"/>
    <p:sldId xmlns:r="http://schemas.openxmlformats.org/officeDocument/2006/relationships" id="260" r:id="Ra36b7855581c4a00"/>
    <p:sldId xmlns:r="http://schemas.openxmlformats.org/officeDocument/2006/relationships" id="261" r:id="R55b0a20258654ed7"/>
    <p:sldId xmlns:r="http://schemas.openxmlformats.org/officeDocument/2006/relationships" id="262" r:id="Rcdd7b03c6ca449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31f51f5ac4abd" /><Relationship Type="http://schemas.openxmlformats.org/officeDocument/2006/relationships/slide" Target="/ppt/slides/slide1.xml" Id="Rc050d32660264e93" /><Relationship Type="http://schemas.openxmlformats.org/officeDocument/2006/relationships/slide" Target="/ppt/slides/slide2.xml" Id="Rab4e1155aeb04787" /><Relationship Type="http://schemas.openxmlformats.org/officeDocument/2006/relationships/slide" Target="/ppt/slides/slide3.xml" Id="R78bea095b9d24f3a" /><Relationship Type="http://schemas.openxmlformats.org/officeDocument/2006/relationships/slide" Target="/ppt/slides/slide4.xml" Id="R6e97745f95dd4c9f" /><Relationship Type="http://schemas.openxmlformats.org/officeDocument/2006/relationships/slide" Target="/ppt/slides/slide5.xml" Id="Ra36b7855581c4a00" /><Relationship Type="http://schemas.openxmlformats.org/officeDocument/2006/relationships/slide" Target="/ppt/slides/slide6.xml" Id="R55b0a20258654ed7" /><Relationship Type="http://schemas.openxmlformats.org/officeDocument/2006/relationships/slide" Target="/ppt/slides/slide7.xml" Id="Rcdd7b03c6ca449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0103ded6d441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bd795406104514" /><Relationship Type="http://schemas.openxmlformats.org/officeDocument/2006/relationships/theme" Target="/ppt/slideMasters/theme/theme1.xml" Id="R70eda270cbae40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bd7954061045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32ea6c25a42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ea54bcd3043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4c3f42d7544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5ffd707e4c4f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7e932a82c4c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0908c5fbe45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ea00110cd44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IFW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IFW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IFW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IFW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IFW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IFW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2 670 253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745 506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3 865 800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IFW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WICKSTRØM FRANK WILLIAM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WICKSTRØM RICHARD B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IFW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Bjørnerudveien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995 476 312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IFW AS</a:t>
            </a:r>
          </a:p>
        </p:txBody>
      </p:sp>
    </p:spTree>
  </p:cSld>
  <p:clrMapOvr>
    <a:masterClrMapping xmlns:a="http://schemas.openxmlformats.org/drawingml/2006/main"/>
  </p:clrMapOvr>
</p:sld>
</file>