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f527805b39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8ccec7118453c"/>
  </p:sldMasterIdLst>
  <p:sldIdLst>
    <p:sldId xmlns:r="http://schemas.openxmlformats.org/officeDocument/2006/relationships" id="256" r:id="Rdc19fba8000d40be"/>
    <p:sldId xmlns:r="http://schemas.openxmlformats.org/officeDocument/2006/relationships" id="257" r:id="R952f8e9e027447d6"/>
    <p:sldId xmlns:r="http://schemas.openxmlformats.org/officeDocument/2006/relationships" id="258" r:id="Rbbe66ae6725b4cbc"/>
    <p:sldId xmlns:r="http://schemas.openxmlformats.org/officeDocument/2006/relationships" id="259" r:id="Rcc444ceae5d34683"/>
    <p:sldId xmlns:r="http://schemas.openxmlformats.org/officeDocument/2006/relationships" id="260" r:id="R0cadd22d01f64d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8ccec7118453c" /><Relationship Type="http://schemas.openxmlformats.org/officeDocument/2006/relationships/slide" Target="/ppt/slides/slide1.xml" Id="Rdc19fba8000d40be" /><Relationship Type="http://schemas.openxmlformats.org/officeDocument/2006/relationships/slide" Target="/ppt/slides/slide2.xml" Id="R952f8e9e027447d6" /><Relationship Type="http://schemas.openxmlformats.org/officeDocument/2006/relationships/slide" Target="/ppt/slides/slide3.xml" Id="Rbbe66ae6725b4cbc" /><Relationship Type="http://schemas.openxmlformats.org/officeDocument/2006/relationships/slide" Target="/ppt/slides/slide4.xml" Id="Rcc444ceae5d34683" /><Relationship Type="http://schemas.openxmlformats.org/officeDocument/2006/relationships/slide" Target="/ppt/slides/slide5.xml" Id="R0cadd22d01f64d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55fb17e81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b022a3ef04be9" /><Relationship Type="http://schemas.openxmlformats.org/officeDocument/2006/relationships/theme" Target="/ppt/slideMasters/theme/theme1.xml" Id="R3f6b3288b7cc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9b022a3ef04b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7f781398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4d3e8ec2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762057e1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75b63b1c4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161683fcb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