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7b666ffa4948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3e7ecb17854265"/>
  </p:sldMasterIdLst>
  <p:sldIdLst>
    <p:sldId xmlns:r="http://schemas.openxmlformats.org/officeDocument/2006/relationships" id="256" r:id="R58c2d3120b3441b9"/>
    <p:sldId xmlns:r="http://schemas.openxmlformats.org/officeDocument/2006/relationships" id="257" r:id="R7742c2bdcfc44923"/>
    <p:sldId xmlns:r="http://schemas.openxmlformats.org/officeDocument/2006/relationships" id="258" r:id="Rd3afe0e82c92437b"/>
    <p:sldId xmlns:r="http://schemas.openxmlformats.org/officeDocument/2006/relationships" id="259" r:id="R4cb50439a3c94a95"/>
    <p:sldId xmlns:r="http://schemas.openxmlformats.org/officeDocument/2006/relationships" id="260" r:id="R12c7b496acbf48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e7ecb17854265" /><Relationship Type="http://schemas.openxmlformats.org/officeDocument/2006/relationships/slide" Target="/ppt/slides/slide1.xml" Id="R58c2d3120b3441b9" /><Relationship Type="http://schemas.openxmlformats.org/officeDocument/2006/relationships/slide" Target="/ppt/slides/slide2.xml" Id="R7742c2bdcfc44923" /><Relationship Type="http://schemas.openxmlformats.org/officeDocument/2006/relationships/slide" Target="/ppt/slides/slide3.xml" Id="Rd3afe0e82c92437b" /><Relationship Type="http://schemas.openxmlformats.org/officeDocument/2006/relationships/slide" Target="/ppt/slides/slide4.xml" Id="R4cb50439a3c94a95" /><Relationship Type="http://schemas.openxmlformats.org/officeDocument/2006/relationships/slide" Target="/ppt/slides/slide5.xml" Id="R12c7b496acbf48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3b704cb284f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28df2f9754907" /><Relationship Type="http://schemas.openxmlformats.org/officeDocument/2006/relationships/theme" Target="/ppt/slideMasters/theme/theme1.xml" Id="R251a205ad4ae4f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728df2f975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aeb74e9f546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615997e1943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7fa8f95d448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23eca44c14d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6eaf9c23d49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TREDJEPART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TREDJEPART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TREDJEPART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TREDJEPART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TREDJEPART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TREDJEPART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995 367 599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TREDJEPART UTVIKLING AS</a:t>
            </a:r>
          </a:p>
        </p:txBody>
      </p:sp>
    </p:spTree>
  </p:cSld>
  <p:clrMapOvr>
    <a:masterClrMapping xmlns:a="http://schemas.openxmlformats.org/drawingml/2006/main"/>
  </p:clrMapOvr>
</p:sld>
</file>